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006600"/>
    <a:srgbClr val="D6F4BA"/>
    <a:srgbClr val="CC0099"/>
    <a:srgbClr val="BCF86C"/>
    <a:srgbClr val="7EB327"/>
    <a:srgbClr val="D1B5D1"/>
    <a:srgbClr val="BAA39C"/>
    <a:srgbClr val="A9F5C1"/>
    <a:srgbClr val="FF0066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625EB-4383-4FA2-97B4-0264F4886C5F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04B973-1155-4940-90D0-693C51F66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1135C-0034-4AD0-8A71-F468BCB84E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260681-991A-4AB1-8D4C-032DCC512B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BF81B-A128-44CD-A4D8-B531B46ADF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64616DD-4873-469F-85EB-B89706E52B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066C3-80B3-4A88-A638-8B1E635FCB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1F5D3-A5F7-42AC-B42B-EF2C318A01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8DA9E-F96D-4029-B303-38C4924FC0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2E2AA-C15B-4332-BFDF-5283B691E8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856F0-00B6-4E3C-AA9D-AB45E8A09D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6D3C71-6AC4-481F-9F4E-466C375300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957C5-0909-417E-BF78-169B1C298C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4E7E79-2683-40CF-AF91-717C57014B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rgbClr val="D6F4BA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DCFA870-4C97-41A3-8019-D0893136D3B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oleObject" Target="../embeddings/_________Microsoft_Office_Word_97_-_20031.doc"/><Relationship Id="rId7" Type="http://schemas.openxmlformats.org/officeDocument/2006/relationships/slide" Target="slide4.xml"/><Relationship Id="rId12" Type="http://schemas.openxmlformats.org/officeDocument/2006/relationships/slide" Target="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11" Type="http://schemas.openxmlformats.org/officeDocument/2006/relationships/slide" Target="slide10.xml"/><Relationship Id="rId5" Type="http://schemas.openxmlformats.org/officeDocument/2006/relationships/slide" Target="slide2.xml"/><Relationship Id="rId10" Type="http://schemas.openxmlformats.org/officeDocument/2006/relationships/slide" Target="slide9.xml"/><Relationship Id="rId4" Type="http://schemas.openxmlformats.org/officeDocument/2006/relationships/slide" Target="slide5.xml"/><Relationship Id="rId9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571480"/>
            <a:ext cx="735893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1" algn="ctr"/>
            <a:r>
              <a:rPr lang="ru-RU" sz="6000" b="1" i="1" cap="all" spc="0" dirty="0" smtClean="0">
                <a:ln w="0"/>
                <a:solidFill>
                  <a:srgbClr val="0066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Мир вокруг нас</a:t>
            </a:r>
            <a:endParaRPr lang="ru-RU" sz="6000" b="1" i="1" cap="all" spc="0" dirty="0">
              <a:ln w="0"/>
              <a:solidFill>
                <a:srgbClr val="0066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2714620"/>
            <a:ext cx="4000528" cy="10156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1" algn="ctr"/>
            <a:r>
              <a:rPr lang="ru-RU" sz="2000" b="1" i="1" cap="all" spc="0" dirty="0" smtClean="0">
                <a:ln w="0"/>
                <a:solidFill>
                  <a:srgbClr val="00206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Кроссворд</a:t>
            </a:r>
          </a:p>
          <a:p>
            <a:pPr lvl="1" algn="ctr"/>
            <a:r>
              <a:rPr lang="ru-RU" sz="2000" b="1" i="1" cap="all" dirty="0" smtClean="0">
                <a:ln w="0"/>
                <a:solidFill>
                  <a:srgbClr val="00206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«Насекомые»</a:t>
            </a:r>
          </a:p>
          <a:p>
            <a:pPr lvl="1" algn="ctr"/>
            <a:r>
              <a:rPr lang="ru-RU" sz="2000" b="1" i="1" cap="all" spc="0" dirty="0" smtClean="0">
                <a:ln w="0"/>
                <a:solidFill>
                  <a:srgbClr val="00206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sz="2000" b="1" i="1" cap="all" spc="0" dirty="0">
              <a:ln w="0"/>
              <a:solidFill>
                <a:srgbClr val="00206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5643578"/>
            <a:ext cx="4000528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1600" dirty="0" smtClean="0"/>
              <a:t>Автор: С.Л. Панфилова,</a:t>
            </a:r>
          </a:p>
          <a:p>
            <a:r>
              <a:rPr lang="ru-RU" sz="1600" dirty="0" smtClean="0"/>
              <a:t>учитель начальных классов, </a:t>
            </a:r>
          </a:p>
          <a:p>
            <a:r>
              <a:rPr lang="ru-RU" sz="1600" dirty="0" smtClean="0"/>
              <a:t>высшей квалификационной категории</a:t>
            </a: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42282_9SPwx8f4HW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428604"/>
            <a:ext cx="8152823" cy="5953145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oftRound"/>
            <a:extrusionClr>
              <a:srgbClr val="000000"/>
            </a:extrusionClr>
          </a:sp3d>
        </p:spPr>
      </p:pic>
      <p:sp>
        <p:nvSpPr>
          <p:cNvPr id="2458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524625"/>
            <a:ext cx="468312" cy="33337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ba2c6a3cadb32d6b90c1d14e00108b1a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500042"/>
            <a:ext cx="8348541" cy="5942033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oftRound"/>
            <a:extrusionClr>
              <a:srgbClr val="000000"/>
            </a:extrusionClr>
          </a:sp3d>
        </p:spPr>
      </p:pic>
      <p:sp>
        <p:nvSpPr>
          <p:cNvPr id="26630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48713" y="6524625"/>
            <a:ext cx="395287" cy="33337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714620"/>
            <a:ext cx="6584110" cy="132343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1" algn="ctr"/>
            <a:r>
              <a:rPr lang="ru-RU" sz="8000" b="1" i="1" cap="all" spc="0" dirty="0" smtClean="0">
                <a:ln w="0"/>
                <a:solidFill>
                  <a:srgbClr val="CC0099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8000" b="1" i="1" cap="all" spc="0" dirty="0">
              <a:ln w="0"/>
              <a:solidFill>
                <a:srgbClr val="CC0099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576263"/>
          </a:xfrm>
        </p:spPr>
        <p:txBody>
          <a:bodyPr/>
          <a:lstStyle/>
          <a:p>
            <a:r>
              <a:rPr lang="ru-RU" sz="4000">
                <a:solidFill>
                  <a:srgbClr val="FF0066"/>
                </a:solidFill>
              </a:rPr>
              <a:t>Задание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229600" cy="5688012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/>
              <a:t>1. На лугу живет скрипач,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/>
              <a:t>	Носит фрак и ходит вскачь.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/>
              <a:t>2. </a:t>
            </a:r>
            <a:r>
              <a:rPr lang="ru-RU" sz="2400" i="1" dirty="0">
                <a:solidFill>
                  <a:schemeClr val="hlink"/>
                </a:solidFill>
              </a:rPr>
              <a:t>Шевелились у цветка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>
                <a:solidFill>
                  <a:schemeClr val="hlink"/>
                </a:solidFill>
              </a:rPr>
              <a:t>	Все четыре лепестка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>
                <a:solidFill>
                  <a:schemeClr val="hlink"/>
                </a:solidFill>
              </a:rPr>
              <a:t>	Я сорвать его хотел –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>
                <a:solidFill>
                  <a:schemeClr val="hlink"/>
                </a:solidFill>
              </a:rPr>
              <a:t>	Он вспорхнул и улетел.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/>
              <a:t>3. </a:t>
            </a:r>
            <a:r>
              <a:rPr lang="ru-RU" sz="2400" i="1" dirty="0">
                <a:solidFill>
                  <a:srgbClr val="993300"/>
                </a:solidFill>
              </a:rPr>
              <a:t>Я поменьше, чем пчела,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>
                <a:solidFill>
                  <a:srgbClr val="993300"/>
                </a:solidFill>
              </a:rPr>
              <a:t>	А зовут меня …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/>
              <a:t>4</a:t>
            </a:r>
            <a:r>
              <a:rPr lang="ru-RU" sz="2400" i="1" dirty="0">
                <a:solidFill>
                  <a:srgbClr val="000099"/>
                </a:solidFill>
              </a:rPr>
              <a:t>. Летит – гудит, сядет – молчит.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/>
              <a:t>5.</a:t>
            </a:r>
            <a:r>
              <a:rPr lang="ru-RU" sz="2400" i="1" dirty="0">
                <a:solidFill>
                  <a:srgbClr val="006600"/>
                </a:solidFill>
              </a:rPr>
              <a:t> Летит, пищит, ножки длинные тащит,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/>
              <a:t>    	</a:t>
            </a:r>
            <a:r>
              <a:rPr lang="ru-RU" sz="2400" i="1" dirty="0">
                <a:solidFill>
                  <a:srgbClr val="006600"/>
                </a:solidFill>
              </a:rPr>
              <a:t>Случай не упустит: сядет и укусит.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/>
              <a:t>6. </a:t>
            </a:r>
            <a:r>
              <a:rPr lang="ru-RU" sz="2400" i="1" dirty="0" err="1"/>
              <a:t>Голубой</a:t>
            </a:r>
            <a:r>
              <a:rPr lang="ru-RU" sz="2400" i="1" dirty="0"/>
              <a:t> </a:t>
            </a:r>
            <a:r>
              <a:rPr lang="ru-RU" sz="2400" i="1" dirty="0" err="1"/>
              <a:t>аэропланчик</a:t>
            </a:r>
            <a:r>
              <a:rPr lang="ru-RU" sz="2400" i="1" dirty="0"/>
              <a:t> сел на белый одуванчик.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/>
              <a:t>7.</a:t>
            </a:r>
            <a:r>
              <a:rPr lang="ru-RU" sz="2400" i="1" dirty="0">
                <a:solidFill>
                  <a:srgbClr val="660066"/>
                </a:solidFill>
              </a:rPr>
              <a:t> Целый день летает, Всем надоедает;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>
                <a:solidFill>
                  <a:srgbClr val="660066"/>
                </a:solidFill>
              </a:rPr>
              <a:t>	Ночь настанет, тогда перестанет.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400" i="1" dirty="0"/>
              <a:t>8. Без работы, хоть убей, жить не может …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ru-RU" sz="2400" i="1" dirty="0"/>
          </a:p>
        </p:txBody>
      </p:sp>
      <p:sp>
        <p:nvSpPr>
          <p:cNvPr id="307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04250" y="6524625"/>
            <a:ext cx="539750" cy="3333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7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7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7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7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7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7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7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7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07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3738563" y="2295525"/>
            <a:ext cx="373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/>
              <a:t>б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4891088" y="2295525"/>
            <a:ext cx="373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/>
              <a:t>б</a:t>
            </a: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5467350" y="22955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/>
              <a:t>о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6048375" y="2295525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ч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6635750" y="22240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к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7204075" y="229552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а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3740150" y="280035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о</a:t>
            </a: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4900613" y="280035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а</a:t>
            </a: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3128963" y="3303588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ш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3719513" y="3303588"/>
            <a:ext cx="409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м</a:t>
            </a:r>
          </a:p>
        </p:txBody>
      </p:sp>
      <p:sp>
        <p:nvSpPr>
          <p:cNvPr id="5149" name="Text Box 29"/>
          <p:cNvSpPr txBox="1">
            <a:spLocks noChangeArrowheads="1"/>
          </p:cNvSpPr>
          <p:nvPr/>
        </p:nvSpPr>
        <p:spPr bwMode="auto">
          <a:xfrm>
            <a:off x="4959350" y="3303588"/>
            <a:ext cx="377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л</a:t>
            </a:r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auto">
          <a:xfrm>
            <a:off x="5465763" y="3303588"/>
            <a:ext cx="37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 err="1"/>
              <a:t>ь</a:t>
            </a:r>
            <a:endParaRPr lang="ru-RU" sz="2400" b="1" dirty="0"/>
          </a:p>
        </p:txBody>
      </p:sp>
      <p:sp>
        <p:nvSpPr>
          <p:cNvPr id="5153" name="Text Box 33"/>
          <p:cNvSpPr txBox="1">
            <a:spLocks noChangeArrowheads="1"/>
          </p:cNvSpPr>
          <p:nvPr/>
        </p:nvSpPr>
        <p:spPr bwMode="auto">
          <a:xfrm>
            <a:off x="4892675" y="3808413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о</a:t>
            </a:r>
          </a:p>
        </p:txBody>
      </p: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5446713" y="3735388"/>
            <a:ext cx="409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м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6051550" y="373538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а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619875" y="3808413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р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1443038" y="4240213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с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2028825" y="4311650"/>
            <a:ext cx="33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т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2587625" y="4240213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р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3171825" y="42402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е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756025" y="424021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к</a:t>
            </a:r>
          </a:p>
        </p:txBody>
      </p:sp>
      <p:sp>
        <p:nvSpPr>
          <p:cNvPr id="5163" name="Text Box 43"/>
          <p:cNvSpPr txBox="1">
            <a:spLocks noChangeArrowheads="1"/>
          </p:cNvSpPr>
          <p:nvPr/>
        </p:nvSpPr>
        <p:spPr bwMode="auto">
          <a:xfrm>
            <a:off x="4910138" y="4240213"/>
            <a:ext cx="334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з</a:t>
            </a:r>
          </a:p>
        </p:txBody>
      </p:sp>
      <p:sp>
        <p:nvSpPr>
          <p:cNvPr id="5164" name="Text Box 44"/>
          <p:cNvSpPr txBox="1">
            <a:spLocks noChangeArrowheads="1"/>
          </p:cNvSpPr>
          <p:nvPr/>
        </p:nvSpPr>
        <p:spPr bwMode="auto">
          <a:xfrm>
            <a:off x="5475288" y="4240213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а</a:t>
            </a:r>
          </a:p>
        </p:txBody>
      </p:sp>
      <p:sp>
        <p:nvSpPr>
          <p:cNvPr id="5166" name="Text Box 46"/>
          <p:cNvSpPr txBox="1">
            <a:spLocks noChangeArrowheads="1"/>
          </p:cNvSpPr>
          <p:nvPr/>
        </p:nvSpPr>
        <p:spPr bwMode="auto">
          <a:xfrm>
            <a:off x="4900613" y="474345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у</a:t>
            </a:r>
          </a:p>
        </p:txBody>
      </p:sp>
      <p:sp>
        <p:nvSpPr>
          <p:cNvPr id="5167" name="Text Box 47"/>
          <p:cNvSpPr txBox="1">
            <a:spLocks noChangeArrowheads="1"/>
          </p:cNvSpPr>
          <p:nvPr/>
        </p:nvSpPr>
        <p:spPr bwMode="auto">
          <a:xfrm>
            <a:off x="5475288" y="474345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х</a:t>
            </a:r>
          </a:p>
        </p:txBody>
      </p:sp>
      <p:sp>
        <p:nvSpPr>
          <p:cNvPr id="5168" name="Text Box 48"/>
          <p:cNvSpPr txBox="1">
            <a:spLocks noChangeArrowheads="1"/>
          </p:cNvSpPr>
          <p:nvPr/>
        </p:nvSpPr>
        <p:spPr bwMode="auto">
          <a:xfrm>
            <a:off x="6124575" y="474345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а</a:t>
            </a:r>
          </a:p>
        </p:txBody>
      </p:sp>
      <p:sp>
        <p:nvSpPr>
          <p:cNvPr id="5170" name="Text Box 50"/>
          <p:cNvSpPr txBox="1">
            <a:spLocks noChangeArrowheads="1"/>
          </p:cNvSpPr>
          <p:nvPr/>
        </p:nvSpPr>
        <p:spPr bwMode="auto">
          <a:xfrm>
            <a:off x="1414463" y="5751513"/>
            <a:ext cx="409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м</a:t>
            </a:r>
          </a:p>
        </p:txBody>
      </p:sp>
      <p:sp>
        <p:nvSpPr>
          <p:cNvPr id="5171" name="Text Box 51"/>
          <p:cNvSpPr txBox="1">
            <a:spLocks noChangeArrowheads="1"/>
          </p:cNvSpPr>
          <p:nvPr/>
        </p:nvSpPr>
        <p:spPr bwMode="auto">
          <a:xfrm>
            <a:off x="2019300" y="57515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у</a:t>
            </a:r>
          </a:p>
        </p:txBody>
      </p:sp>
      <p:sp>
        <p:nvSpPr>
          <p:cNvPr id="5172" name="Text Box 52"/>
          <p:cNvSpPr txBox="1">
            <a:spLocks noChangeArrowheads="1"/>
          </p:cNvSpPr>
          <p:nvPr/>
        </p:nvSpPr>
        <p:spPr bwMode="auto">
          <a:xfrm>
            <a:off x="2587625" y="5751513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р</a:t>
            </a:r>
          </a:p>
        </p:txBody>
      </p:sp>
      <p:sp>
        <p:nvSpPr>
          <p:cNvPr id="5173" name="Text Box 53"/>
          <p:cNvSpPr txBox="1">
            <a:spLocks noChangeArrowheads="1"/>
          </p:cNvSpPr>
          <p:nvPr/>
        </p:nvSpPr>
        <p:spPr bwMode="auto">
          <a:xfrm>
            <a:off x="3171825" y="575151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а</a:t>
            </a:r>
          </a:p>
        </p:txBody>
      </p:sp>
      <p:sp>
        <p:nvSpPr>
          <p:cNvPr id="5174" name="Text Box 54"/>
          <p:cNvSpPr txBox="1">
            <a:spLocks noChangeArrowheads="1"/>
          </p:cNvSpPr>
          <p:nvPr/>
        </p:nvSpPr>
        <p:spPr bwMode="auto">
          <a:xfrm>
            <a:off x="3738563" y="5751513"/>
            <a:ext cx="37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в</a:t>
            </a:r>
          </a:p>
        </p:txBody>
      </p:sp>
      <p:sp>
        <p:nvSpPr>
          <p:cNvPr id="5175" name="Text Box 55"/>
          <p:cNvSpPr txBox="1">
            <a:spLocks noChangeArrowheads="1"/>
          </p:cNvSpPr>
          <p:nvPr/>
        </p:nvSpPr>
        <p:spPr bwMode="auto">
          <a:xfrm>
            <a:off x="4319588" y="5680075"/>
            <a:ext cx="466726" cy="466725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>
                <a:solidFill>
                  <a:srgbClr val="FF0066"/>
                </a:solidFill>
              </a:rPr>
              <a:t>е</a:t>
            </a:r>
          </a:p>
        </p:txBody>
      </p:sp>
      <p:sp>
        <p:nvSpPr>
          <p:cNvPr id="5176" name="Text Box 56"/>
          <p:cNvSpPr txBox="1">
            <a:spLocks noChangeArrowheads="1"/>
          </p:cNvSpPr>
          <p:nvPr/>
        </p:nvSpPr>
        <p:spPr bwMode="auto">
          <a:xfrm>
            <a:off x="4891088" y="5751513"/>
            <a:ext cx="37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й</a:t>
            </a:r>
          </a:p>
        </p:txBody>
      </p:sp>
      <p:grpSp>
        <p:nvGrpSpPr>
          <p:cNvPr id="58" name="Группа 57"/>
          <p:cNvGrpSpPr/>
          <p:nvPr/>
        </p:nvGrpSpPr>
        <p:grpSpPr>
          <a:xfrm>
            <a:off x="357158" y="428604"/>
            <a:ext cx="8350143" cy="6000792"/>
            <a:chOff x="357158" y="428604"/>
            <a:chExt cx="8350143" cy="6000792"/>
          </a:xfrm>
        </p:grpSpPr>
        <p:graphicFrame>
          <p:nvGraphicFramePr>
            <p:cNvPr id="5126" name="Object 6"/>
            <p:cNvGraphicFramePr>
              <a:graphicFrameLocks noChangeAspect="1"/>
            </p:cNvGraphicFramePr>
            <p:nvPr/>
          </p:nvGraphicFramePr>
          <p:xfrm>
            <a:off x="357158" y="428604"/>
            <a:ext cx="8350143" cy="6000792"/>
          </p:xfrm>
          <a:graphic>
            <a:graphicData uri="http://schemas.openxmlformats.org/presentationml/2006/ole">
              <p:oleObj spid="_x0000_s5126" name="Document" r:id="rId3" imgW="9345940" imgH="5230179" progId="Word.Document.8">
                <p:embed/>
              </p:oleObj>
            </a:graphicData>
          </a:graphic>
        </p:graphicFrame>
        <p:sp>
          <p:nvSpPr>
            <p:cNvPr id="5178" name="AutoShape 58"/>
            <p:cNvSpPr>
              <a:spLocks noChangeArrowheads="1"/>
            </p:cNvSpPr>
            <p:nvPr/>
          </p:nvSpPr>
          <p:spPr bwMode="auto">
            <a:xfrm>
              <a:off x="2214546" y="642918"/>
              <a:ext cx="5183187" cy="863600"/>
            </a:xfrm>
            <a:prstGeom prst="roundRect">
              <a:avLst>
                <a:gd name="adj" fmla="val 16667"/>
              </a:avLst>
            </a:prstGeom>
            <a:solidFill>
              <a:srgbClr val="DEF6E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wrap="none" anchor="ctr"/>
            <a:lstStyle/>
            <a:p>
              <a:pPr algn="ctr"/>
              <a:r>
                <a:rPr lang="ru-RU" sz="2400" dirty="0"/>
                <a:t>КРОССВОРД</a:t>
              </a:r>
            </a:p>
          </p:txBody>
        </p:sp>
      </p:grpSp>
      <p:sp>
        <p:nvSpPr>
          <p:cNvPr id="5187" name="AutoShape 6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58082" y="2357430"/>
            <a:ext cx="190522" cy="152393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88" name="AutoShape 6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43966" y="6572272"/>
            <a:ext cx="500034" cy="28572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5189" name="AutoShape 69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43504" y="2857496"/>
            <a:ext cx="144463" cy="188913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94" name="AutoShape 7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16" y="1857364"/>
            <a:ext cx="144462" cy="144462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98" name="AutoShape 78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15008" y="3357562"/>
            <a:ext cx="144462" cy="144463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99" name="AutoShape 79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16" y="3857629"/>
            <a:ext cx="144462" cy="142876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00" name="AutoShape 80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643570" y="4357694"/>
            <a:ext cx="215900" cy="144462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01" name="AutoShape 81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86512" y="4857760"/>
            <a:ext cx="144463" cy="144463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202" name="AutoShape 82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43504" y="5857892"/>
            <a:ext cx="214314" cy="142876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TextBox 58">
            <a:hlinkClick r:id="rId7" action="ppaction://hlinksldjump"/>
          </p:cNvPr>
          <p:cNvSpPr txBox="1"/>
          <p:nvPr/>
        </p:nvSpPr>
        <p:spPr>
          <a:xfrm>
            <a:off x="2571736" y="1714488"/>
            <a:ext cx="4572032" cy="5847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     у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     ч      и     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>
            <a:hlinkClick r:id="rId4" action="ppaction://hlinksldjump"/>
          </p:cNvPr>
          <p:cNvSpPr txBox="1"/>
          <p:nvPr/>
        </p:nvSpPr>
        <p:spPr>
          <a:xfrm>
            <a:off x="3643306" y="2214554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б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б     о     ч     к      а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>
            <a:hlinkClick r:id="rId6" action="ppaction://hlinksldjump"/>
          </p:cNvPr>
          <p:cNvSpPr txBox="1"/>
          <p:nvPr/>
        </p:nvSpPr>
        <p:spPr>
          <a:xfrm>
            <a:off x="3714744" y="2714620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а         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>
            <a:hlinkClick r:id="rId8" action="ppaction://hlinksldjump"/>
          </p:cNvPr>
          <p:cNvSpPr txBox="1"/>
          <p:nvPr/>
        </p:nvSpPr>
        <p:spPr>
          <a:xfrm>
            <a:off x="3214678" y="3286124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м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л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>
            <a:hlinkClick r:id="rId9" action="ppaction://hlinksldjump"/>
          </p:cNvPr>
          <p:cNvSpPr txBox="1"/>
          <p:nvPr/>
        </p:nvSpPr>
        <p:spPr>
          <a:xfrm>
            <a:off x="4214810" y="371475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о     м     а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>
            <a:hlinkClick r:id="rId10" action="ppaction://hlinksldjump"/>
          </p:cNvPr>
          <p:cNvSpPr txBox="1"/>
          <p:nvPr/>
        </p:nvSpPr>
        <p:spPr>
          <a:xfrm>
            <a:off x="1428728" y="4214818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с     т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е     к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>
            <a:hlinkClick r:id="rId11" action="ppaction://hlinksldjump"/>
          </p:cNvPr>
          <p:cNvSpPr txBox="1"/>
          <p:nvPr/>
        </p:nvSpPr>
        <p:spPr>
          <a:xfrm>
            <a:off x="4214810" y="4786322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у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>
            <a:hlinkClick r:id="rId12" action="ppaction://hlinksldjump"/>
          </p:cNvPr>
          <p:cNvSpPr txBox="1"/>
          <p:nvPr/>
        </p:nvSpPr>
        <p:spPr>
          <a:xfrm>
            <a:off x="1428728" y="5786454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м    у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а     в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286248" y="521495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Управляющая кнопка: в конец 99">
            <a:hlinkClick r:id="" action="ppaction://hlinkshowjump?jump=lastslide" highlightClick="1"/>
          </p:cNvPr>
          <p:cNvSpPr/>
          <p:nvPr/>
        </p:nvSpPr>
        <p:spPr>
          <a:xfrm>
            <a:off x="4643438" y="1785926"/>
            <a:ext cx="142876" cy="142876"/>
          </a:xfrm>
          <a:prstGeom prst="actionButtonEnd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70" grpId="0"/>
      <p:bldP spid="71" grpId="0"/>
      <p:bldP spid="73" grpId="0"/>
      <p:bldP spid="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Picture 10" descr="kyzne4nik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428035"/>
            <a:ext cx="8032778" cy="5880689"/>
          </a:xfrm>
          <a:prstGeom prst="roundRect">
            <a:avLst/>
          </a:prstGeom>
          <a:ln w="190500" cap="sq">
            <a:solidFill>
              <a:srgbClr val="BAA39C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152400" h="50800" prst="softRound"/>
            <a:extrusionClr>
              <a:srgbClr val="000000"/>
            </a:extrusionClr>
          </a:sp3d>
        </p:spPr>
      </p:pic>
      <p:sp>
        <p:nvSpPr>
          <p:cNvPr id="8206" name="AutoShape 1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524625"/>
            <a:ext cx="468312" cy="33337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picturecontent-pid-4ba-et-1b2361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30966" y="531396"/>
            <a:ext cx="7298911" cy="5861069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152400" h="50800" prst="softRound"/>
            <a:extrusionClr>
              <a:srgbClr val="000000"/>
            </a:extrusionClr>
          </a:sp3d>
        </p:spPr>
      </p:pic>
      <p:sp>
        <p:nvSpPr>
          <p:cNvPr id="12295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597650"/>
            <a:ext cx="468312" cy="2603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 descr="7ecd14c7cf988a5257f79df82dc6c016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571480"/>
            <a:ext cx="7675580" cy="5756295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152400" h="50800" prst="softRound"/>
            <a:extrusionClr>
              <a:srgbClr val="000000"/>
            </a:extrusionClr>
          </a:sp3d>
        </p:spPr>
      </p:pic>
      <p:sp>
        <p:nvSpPr>
          <p:cNvPr id="15369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15404" y="6572272"/>
            <a:ext cx="428596" cy="285728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16633_aiaHHhwXQy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571473" y="500042"/>
            <a:ext cx="8134834" cy="5876984"/>
          </a:xfrm>
          <a:prstGeom prst="roundRect">
            <a:avLst/>
          </a:prstGeom>
          <a:ln w="190500" cap="sq">
            <a:solidFill>
              <a:srgbClr val="D1B5D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152400" h="50800" prst="softRound"/>
            <a:extrusionClr>
              <a:srgbClr val="000000"/>
            </a:extrusionClr>
          </a:sp3d>
        </p:spPr>
      </p:pic>
      <p:sp>
        <p:nvSpPr>
          <p:cNvPr id="18438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48713" y="6597650"/>
            <a:ext cx="395287" cy="2603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______198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587553" y="610589"/>
            <a:ext cx="7913537" cy="5747369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152400" h="50800" prst="softRound"/>
            <a:extrusionClr>
              <a:srgbClr val="000000"/>
            </a:extrusionClr>
          </a:sp3d>
        </p:spPr>
      </p:pic>
      <p:sp>
        <p:nvSpPr>
          <p:cNvPr id="20486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524625"/>
            <a:ext cx="468312" cy="33337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strekoza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428604"/>
            <a:ext cx="8034364" cy="5859816"/>
          </a:xfrm>
          <a:prstGeom prst="roundRect">
            <a:avLst/>
          </a:prstGeom>
          <a:ln w="190500" cap="sq">
            <a:solidFill>
              <a:srgbClr val="7EB327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softRound"/>
            <a:extrusionClr>
              <a:srgbClr val="000000"/>
            </a:extrusionClr>
          </a:sp3d>
        </p:spPr>
      </p:pic>
      <p:sp>
        <p:nvSpPr>
          <p:cNvPr id="2253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524625"/>
            <a:ext cx="468312" cy="333375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121</Words>
  <Application>Microsoft Office PowerPoint</Application>
  <PresentationFormat>Экран (4:3)</PresentationFormat>
  <Paragraphs>67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Оформление по умолчанию</vt:lpstr>
      <vt:lpstr>Документ Microsoft Office Word 97 - 2003</vt:lpstr>
      <vt:lpstr>Слайд 1</vt:lpstr>
      <vt:lpstr>Задание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ВОКРУГ НАС</dc:title>
  <dc:creator>Мама</dc:creator>
  <cp:lastModifiedBy>Мама</cp:lastModifiedBy>
  <cp:revision>27</cp:revision>
  <dcterms:created xsi:type="dcterms:W3CDTF">2007-03-01T17:37:07Z</dcterms:created>
  <dcterms:modified xsi:type="dcterms:W3CDTF">2009-04-13T19:24:16Z</dcterms:modified>
</cp:coreProperties>
</file>