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2" r:id="rId7"/>
    <p:sldId id="263" r:id="rId8"/>
    <p:sldId id="270" r:id="rId9"/>
    <p:sldId id="271" r:id="rId10"/>
    <p:sldId id="272" r:id="rId11"/>
    <p:sldId id="273" r:id="rId12"/>
    <p:sldId id="27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0" y="3143248"/>
            <a:ext cx="3429024" cy="12858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Урок по курсу  Окружающий мир,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117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Страницы отечественной истории</a:t>
            </a:r>
            <a:br>
              <a:rPr lang="ru-RU" sz="2400" dirty="0" smtClean="0"/>
            </a:br>
            <a:r>
              <a:rPr lang="ru-RU" sz="3600" dirty="0" smtClean="0"/>
              <a:t>Отечественная война 1812 года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Невские ворота в Санкт-Петербурге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697cf0226f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824037"/>
            <a:ext cx="7500990" cy="3949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Измайловский собор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tr-ism-so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357298"/>
            <a:ext cx="6191250" cy="490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Спасо-Преображенский</a:t>
            </a:r>
            <a:r>
              <a:rPr lang="ru-RU" sz="2800" b="1" dirty="0" smtClean="0"/>
              <a:t> собор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g447r4o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584" y="1357298"/>
            <a:ext cx="6154916" cy="5029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Закрепление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214414" y="1406964"/>
            <a:ext cx="7715304" cy="5093870"/>
          </a:xfrm>
        </p:spPr>
        <p:txBody>
          <a:bodyPr>
            <a:normAutofit fontScale="92500" lnSpcReduction="10000"/>
          </a:bodyPr>
          <a:lstStyle/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Кто был у власти во Франции?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О чем мечтал Наполеон?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Когда французская армия вторглась в Россию?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Почему русская армия начала отступление?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Кто был назначен главнокомандующим русскими войсками?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Где произошло решающее сражение?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Почему Кутузов решил отступить?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Почему Наполеон оставил Москву?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Кто наносил значительный урон отступающим французам?</a:t>
            </a:r>
          </a:p>
          <a:p>
            <a:pPr marL="388620" indent="-342900">
              <a:buFont typeface="+mj-lt"/>
              <a:buAutoNum type="arabicPeriod"/>
            </a:pPr>
            <a:r>
              <a:rPr lang="ru-RU" sz="2800" dirty="0" smtClean="0"/>
              <a:t>Что построено в Москве в честь победы над Наполеоном?</a:t>
            </a:r>
          </a:p>
          <a:p>
            <a:pPr marL="388620" indent="-342900">
              <a:buFont typeface="+mj-lt"/>
              <a:buAutoNum type="arabicPeriod"/>
            </a:pP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Домашнее задание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Стр. 112 – 117, прочитать.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Стр. 117, ответить на вопросы.</a:t>
            </a:r>
          </a:p>
          <a:p>
            <a:pPr marL="514350" indent="-514350">
              <a:buNone/>
            </a:pP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571744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Отечественная война </a:t>
            </a:r>
            <a:br>
              <a:rPr lang="ru-RU" dirty="0" smtClean="0"/>
            </a:br>
            <a:r>
              <a:rPr lang="ru-RU" dirty="0" smtClean="0"/>
              <a:t>1812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стал продолжателем дел Петра </a:t>
            </a:r>
            <a:r>
              <a:rPr lang="en-US" dirty="0" smtClean="0"/>
              <a:t>I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Сколько лет царствовала Екатерина </a:t>
            </a:r>
            <a:r>
              <a:rPr lang="en-US" dirty="0" smtClean="0"/>
              <a:t>II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и почему ее стали так называть?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Чем отличалась Екатерина?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редкий дар был у Екатерины?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изменения произошли в Петербурге при Екатерине великой?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помощников Екатерины Великой?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Наполеон Бонапарт</a:t>
            </a:r>
            <a:endParaRPr lang="ru-RU" sz="28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Родился 15 августа 1769г. На острове Корсика.</a:t>
            </a:r>
          </a:p>
          <a:p>
            <a:pPr>
              <a:buNone/>
            </a:pPr>
            <a:r>
              <a:rPr lang="ru-RU" dirty="0" smtClean="0"/>
              <a:t>В 24 года уже был генералом.</a:t>
            </a:r>
          </a:p>
          <a:p>
            <a:pPr>
              <a:buNone/>
            </a:pPr>
            <a:r>
              <a:rPr lang="ru-RU" dirty="0" smtClean="0"/>
              <a:t>В 1804 году провозгласили императором.</a:t>
            </a:r>
            <a:endParaRPr lang="ru-RU" dirty="0"/>
          </a:p>
        </p:txBody>
      </p:sp>
      <p:pic>
        <p:nvPicPr>
          <p:cNvPr id="7" name="Рисунок 6" descr="napoleon_01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357298"/>
            <a:ext cx="3343275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Михаил </a:t>
            </a:r>
            <a:r>
              <a:rPr lang="ru-RU" sz="2800" b="1" dirty="0" smtClean="0"/>
              <a:t>Илларионович Кутузов</a:t>
            </a:r>
            <a:endParaRPr lang="ru-RU" sz="2800" b="1" dirty="0" smtClean="0"/>
          </a:p>
        </p:txBody>
      </p:sp>
      <p:pic>
        <p:nvPicPr>
          <p:cNvPr id="7" name="Содержимое 6" descr="64638322_611609_48_432_ArtFile_ru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35100" y="2484437"/>
            <a:ext cx="3657600" cy="274320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2643182"/>
            <a:ext cx="3657600" cy="35442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 момент сражения при селе Бородино Кутузову было 67 лет. Он был назначен главнокомандующим русскими войсками.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Бородинская битва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435608" y="5429264"/>
            <a:ext cx="6922606" cy="7581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Село Бородино, 110км от Москвы.</a:t>
            </a:r>
          </a:p>
          <a:p>
            <a:pPr>
              <a:buNone/>
            </a:pPr>
            <a:r>
              <a:rPr lang="ru-RU" dirty="0" smtClean="0"/>
              <a:t>26 августа 1812 года.</a:t>
            </a:r>
            <a:endParaRPr lang="ru-RU" dirty="0"/>
          </a:p>
        </p:txBody>
      </p:sp>
      <p:pic>
        <p:nvPicPr>
          <p:cNvPr id="13" name="Содержимое 12" descr="191887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428860" y="1142984"/>
            <a:ext cx="5429288" cy="4071967"/>
          </a:xfrm>
        </p:spPr>
      </p:pic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886" indent="-514350">
              <a:buFont typeface="+mj-lt"/>
              <a:buAutoNum type="arabicPeriod"/>
            </a:pPr>
            <a:r>
              <a:rPr lang="ru-RU" dirty="0" smtClean="0"/>
              <a:t>Почему Кутузов принял решение оставить Москву?</a:t>
            </a:r>
          </a:p>
          <a:p>
            <a:pPr marL="230886" indent="-514350">
              <a:buFont typeface="+mj-lt"/>
              <a:buAutoNum type="arabicPeriod"/>
            </a:pPr>
            <a:r>
              <a:rPr lang="ru-RU" dirty="0" smtClean="0"/>
              <a:t>Почему войну назвали Отечественной?</a:t>
            </a:r>
          </a:p>
          <a:p>
            <a:pPr marL="230886" indent="-514350">
              <a:buFont typeface="+mj-lt"/>
              <a:buAutoNum type="arabicPeriod"/>
            </a:pPr>
            <a:r>
              <a:rPr lang="ru-RU" dirty="0" smtClean="0"/>
              <a:t>Как и почему названо главное сражение?</a:t>
            </a:r>
          </a:p>
          <a:p>
            <a:pPr marL="230886" indent="-514350">
              <a:buFont typeface="+mj-lt"/>
              <a:buAutoNum type="arabicPeriod"/>
            </a:pPr>
            <a:r>
              <a:rPr lang="ru-RU" dirty="0" smtClean="0"/>
              <a:t>Какие памятники построены героям войны 1812 года?</a:t>
            </a:r>
            <a:endParaRPr lang="ru-RU" dirty="0"/>
          </a:p>
          <a:p>
            <a:pPr marL="230886" indent="-514350">
              <a:buNone/>
            </a:pP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Казанский собор в Петербурге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223803_html_m6ad96a6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96" y="1571612"/>
            <a:ext cx="7535312" cy="5033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Памятник М.И.Кутузову и Б. де Толли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0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214422"/>
            <a:ext cx="7143800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269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Страницы отечественной истории Отечественная война 1812 года</vt:lpstr>
      <vt:lpstr>Отечественная война  1812 года</vt:lpstr>
      <vt:lpstr>Проверка домашнего задания</vt:lpstr>
      <vt:lpstr>Наполеон Бонапарт</vt:lpstr>
      <vt:lpstr>Михаил Илларионович Кутузов</vt:lpstr>
      <vt:lpstr>Бородинская битва</vt:lpstr>
      <vt:lpstr>Повторение</vt:lpstr>
      <vt:lpstr>Казанский собор в Петербурге</vt:lpstr>
      <vt:lpstr>Памятник М.И.Кутузову и Б. де Толли</vt:lpstr>
      <vt:lpstr>Невские ворота в Санкт-Петербурге</vt:lpstr>
      <vt:lpstr>Измайловский собор</vt:lpstr>
      <vt:lpstr>Спасо-Преображенский собор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23</cp:revision>
  <dcterms:created xsi:type="dcterms:W3CDTF">2012-04-04T17:35:06Z</dcterms:created>
  <dcterms:modified xsi:type="dcterms:W3CDTF">2012-05-29T19:37:18Z</dcterms:modified>
</cp:coreProperties>
</file>