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56" r:id="rId3"/>
    <p:sldId id="257" r:id="rId4"/>
    <p:sldId id="258" r:id="rId5"/>
    <p:sldId id="259" r:id="rId6"/>
    <p:sldId id="262" r:id="rId7"/>
    <p:sldId id="263" r:id="rId8"/>
    <p:sldId id="270" r:id="rId9"/>
    <p:sldId id="271" r:id="rId10"/>
    <p:sldId id="272" r:id="rId11"/>
    <p:sldId id="273" r:id="rId12"/>
    <p:sldId id="274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0" y="3143248"/>
            <a:ext cx="3429024" cy="128588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Урок по курсу  Окружающий мир,</a:t>
            </a:r>
          </a:p>
          <a:p>
            <a:r>
              <a:rPr lang="ru-RU" dirty="0" smtClean="0"/>
              <a:t>4 класс</a:t>
            </a:r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71178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Страницы отечественной истории</a:t>
            </a:r>
            <a:br>
              <a:rPr lang="ru-RU" sz="2400" dirty="0" smtClean="0"/>
            </a:br>
            <a:r>
              <a:rPr lang="ru-RU" sz="3600" dirty="0" smtClean="0"/>
              <a:t>Отечественная война 1812 года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Невские ворота в Санкт-Петербурге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697cf0226f7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1824037"/>
            <a:ext cx="7500990" cy="3949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Измайловский собор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tr-ism-sob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1357298"/>
            <a:ext cx="6191250" cy="4905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err="1" smtClean="0"/>
              <a:t>Спасо-Преображенский</a:t>
            </a:r>
            <a:r>
              <a:rPr lang="ru-RU" sz="2800" b="1" dirty="0" smtClean="0"/>
              <a:t> собор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g447r4o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6584" y="1357298"/>
            <a:ext cx="6154916" cy="5029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Закрепление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1214414" y="1406964"/>
            <a:ext cx="7715304" cy="5093870"/>
          </a:xfrm>
        </p:spPr>
        <p:txBody>
          <a:bodyPr>
            <a:normAutofit fontScale="92500" lnSpcReduction="10000"/>
          </a:bodyPr>
          <a:lstStyle/>
          <a:p>
            <a:pPr marL="388620" indent="-342900">
              <a:buFont typeface="+mj-lt"/>
              <a:buAutoNum type="arabicPeriod"/>
            </a:pPr>
            <a:r>
              <a:rPr lang="ru-RU" sz="2800" dirty="0" smtClean="0"/>
              <a:t>Кто был у власти во Франции?</a:t>
            </a:r>
          </a:p>
          <a:p>
            <a:pPr marL="388620" indent="-342900">
              <a:buFont typeface="+mj-lt"/>
              <a:buAutoNum type="arabicPeriod"/>
            </a:pPr>
            <a:r>
              <a:rPr lang="ru-RU" sz="2800" dirty="0" smtClean="0"/>
              <a:t>О чем мечтал Наполеон?</a:t>
            </a:r>
          </a:p>
          <a:p>
            <a:pPr marL="388620" indent="-342900">
              <a:buFont typeface="+mj-lt"/>
              <a:buAutoNum type="arabicPeriod"/>
            </a:pPr>
            <a:r>
              <a:rPr lang="ru-RU" sz="2800" dirty="0" smtClean="0"/>
              <a:t>Когда французская армия вторглась в Россию?</a:t>
            </a:r>
          </a:p>
          <a:p>
            <a:pPr marL="388620" indent="-342900">
              <a:buFont typeface="+mj-lt"/>
              <a:buAutoNum type="arabicPeriod"/>
            </a:pPr>
            <a:r>
              <a:rPr lang="ru-RU" sz="2800" dirty="0" smtClean="0"/>
              <a:t>Почему русская армия начала отступление?</a:t>
            </a:r>
          </a:p>
          <a:p>
            <a:pPr marL="388620" indent="-342900">
              <a:buFont typeface="+mj-lt"/>
              <a:buAutoNum type="arabicPeriod"/>
            </a:pPr>
            <a:r>
              <a:rPr lang="ru-RU" sz="2800" dirty="0" smtClean="0"/>
              <a:t>Кто был назначен главнокомандующим русскими войсками?</a:t>
            </a:r>
          </a:p>
          <a:p>
            <a:pPr marL="388620" indent="-342900">
              <a:buFont typeface="+mj-lt"/>
              <a:buAutoNum type="arabicPeriod"/>
            </a:pPr>
            <a:r>
              <a:rPr lang="ru-RU" sz="2800" dirty="0" smtClean="0"/>
              <a:t>Где произошло решающее сражение?</a:t>
            </a:r>
          </a:p>
          <a:p>
            <a:pPr marL="388620" indent="-342900">
              <a:buFont typeface="+mj-lt"/>
              <a:buAutoNum type="arabicPeriod"/>
            </a:pPr>
            <a:r>
              <a:rPr lang="ru-RU" sz="2800" dirty="0" smtClean="0"/>
              <a:t>Почему Кутузов решил отступить?</a:t>
            </a:r>
          </a:p>
          <a:p>
            <a:pPr marL="388620" indent="-342900">
              <a:buFont typeface="+mj-lt"/>
              <a:buAutoNum type="arabicPeriod"/>
            </a:pPr>
            <a:r>
              <a:rPr lang="ru-RU" sz="2800" dirty="0" smtClean="0"/>
              <a:t>Почему Наполеон оставил Москву?</a:t>
            </a:r>
          </a:p>
          <a:p>
            <a:pPr marL="388620" indent="-342900">
              <a:buFont typeface="+mj-lt"/>
              <a:buAutoNum type="arabicPeriod"/>
            </a:pPr>
            <a:r>
              <a:rPr lang="ru-RU" sz="2800" dirty="0" smtClean="0"/>
              <a:t>Кто наносил значительный урон отступающим французам?</a:t>
            </a:r>
          </a:p>
          <a:p>
            <a:pPr marL="388620" indent="-342900">
              <a:buFont typeface="+mj-lt"/>
              <a:buAutoNum type="arabicPeriod"/>
            </a:pPr>
            <a:r>
              <a:rPr lang="ru-RU" sz="2800" dirty="0" smtClean="0"/>
              <a:t>Что построено в Москве в честь победы над Наполеоном?</a:t>
            </a:r>
          </a:p>
          <a:p>
            <a:pPr marL="388620" indent="-342900">
              <a:buFont typeface="+mj-lt"/>
              <a:buAutoNum type="arabicPeriod"/>
            </a:pP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Домашнее задание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142976" y="1357298"/>
            <a:ext cx="7543824" cy="52149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Стр. 112 – 117, прочитать.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Стр. 117, ответить на вопросы.</a:t>
            </a:r>
          </a:p>
          <a:p>
            <a:pPr marL="514350" indent="-514350">
              <a:buNone/>
            </a:pPr>
            <a:endParaRPr lang="ru-RU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571744"/>
            <a:ext cx="7406640" cy="1472184"/>
          </a:xfrm>
        </p:spPr>
        <p:txBody>
          <a:bodyPr/>
          <a:lstStyle/>
          <a:p>
            <a:pPr algn="ctr"/>
            <a:r>
              <a:rPr lang="ru-RU" dirty="0" smtClean="0"/>
              <a:t>Отечественная война </a:t>
            </a:r>
            <a:br>
              <a:rPr lang="ru-RU" dirty="0" smtClean="0"/>
            </a:br>
            <a:r>
              <a:rPr lang="ru-RU" dirty="0" smtClean="0"/>
              <a:t>1812 года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домашнего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Кто стал продолжателем дел Петра </a:t>
            </a:r>
            <a:r>
              <a:rPr lang="en-US" dirty="0" smtClean="0"/>
              <a:t>I</a:t>
            </a:r>
            <a:r>
              <a:rPr lang="ru-RU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Сколько лет царствовала Екатерина </a:t>
            </a:r>
            <a:r>
              <a:rPr lang="en-US" dirty="0" smtClean="0"/>
              <a:t>II</a:t>
            </a:r>
            <a:r>
              <a:rPr lang="ru-RU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 и почему ее стали так называть?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Чем отличалась Екатерина?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Какой редкий дар был у Екатерины?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Какие изменения произошли в Петербурге при Екатерине великой?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Назовите помощников Екатерины Великой?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Наполеон Бонапарт</a:t>
            </a:r>
            <a:endParaRPr lang="ru-RU" sz="2800" b="1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Родился 15 августа 1769г. На острове Корсика.</a:t>
            </a:r>
          </a:p>
          <a:p>
            <a:pPr>
              <a:buNone/>
            </a:pPr>
            <a:r>
              <a:rPr lang="ru-RU" dirty="0" smtClean="0"/>
              <a:t>В 24 года уже был генералом.</a:t>
            </a:r>
          </a:p>
          <a:p>
            <a:pPr>
              <a:buNone/>
            </a:pPr>
            <a:r>
              <a:rPr lang="ru-RU" dirty="0" smtClean="0"/>
              <a:t>В 1804 году провозгласили императором.</a:t>
            </a:r>
            <a:endParaRPr lang="ru-RU" dirty="0"/>
          </a:p>
        </p:txBody>
      </p:sp>
      <p:pic>
        <p:nvPicPr>
          <p:cNvPr id="7" name="Рисунок 6" descr="napoleon_01_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1357298"/>
            <a:ext cx="3343275" cy="461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Михаил </a:t>
            </a:r>
            <a:r>
              <a:rPr lang="ru-RU" sz="2800" b="1" dirty="0" smtClean="0"/>
              <a:t>Илларионович Кутузов</a:t>
            </a:r>
            <a:endParaRPr lang="ru-RU" sz="2800" b="1" dirty="0" smtClean="0"/>
          </a:p>
        </p:txBody>
      </p:sp>
      <p:pic>
        <p:nvPicPr>
          <p:cNvPr id="7" name="Содержимое 6" descr="64638322_611609_48_432_ArtFile_ru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435100" y="2484437"/>
            <a:ext cx="3657600" cy="2743200"/>
          </a:xfrm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276088" y="2643182"/>
            <a:ext cx="3657600" cy="35442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На момент сражения при селе Бородино Кутузову было 67 лет. Он был назначен главнокомандующим русскими войсками.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Бородинская битва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1435608" y="5429264"/>
            <a:ext cx="6922606" cy="7581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Село Бородино, 110км от Москвы.</a:t>
            </a:r>
          </a:p>
          <a:p>
            <a:pPr>
              <a:buNone/>
            </a:pPr>
            <a:r>
              <a:rPr lang="ru-RU" dirty="0" smtClean="0"/>
              <a:t>26 августа 1812 года.</a:t>
            </a:r>
            <a:endParaRPr lang="ru-RU" dirty="0"/>
          </a:p>
        </p:txBody>
      </p:sp>
      <p:pic>
        <p:nvPicPr>
          <p:cNvPr id="13" name="Содержимое 12" descr="1918876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428860" y="1142984"/>
            <a:ext cx="5429288" cy="4071967"/>
          </a:xfrm>
        </p:spPr>
      </p:pic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0886" indent="-514350">
              <a:buFont typeface="+mj-lt"/>
              <a:buAutoNum type="arabicPeriod"/>
            </a:pPr>
            <a:r>
              <a:rPr lang="ru-RU" dirty="0" smtClean="0"/>
              <a:t>Почему Кутузов принял решение оставить Москву?</a:t>
            </a:r>
          </a:p>
          <a:p>
            <a:pPr marL="230886" indent="-514350">
              <a:buFont typeface="+mj-lt"/>
              <a:buAutoNum type="arabicPeriod"/>
            </a:pPr>
            <a:r>
              <a:rPr lang="ru-RU" dirty="0" smtClean="0"/>
              <a:t>Почему войну назвали Отечественной?</a:t>
            </a:r>
          </a:p>
          <a:p>
            <a:pPr marL="230886" indent="-514350">
              <a:buFont typeface="+mj-lt"/>
              <a:buAutoNum type="arabicPeriod"/>
            </a:pPr>
            <a:r>
              <a:rPr lang="ru-RU" dirty="0" smtClean="0"/>
              <a:t>Как и почему названо главное сражение?</a:t>
            </a:r>
          </a:p>
          <a:p>
            <a:pPr marL="230886" indent="-514350">
              <a:buFont typeface="+mj-lt"/>
              <a:buAutoNum type="arabicPeriod"/>
            </a:pPr>
            <a:r>
              <a:rPr lang="ru-RU" dirty="0" smtClean="0"/>
              <a:t>Какие памятники построены героям войны 1812 года?</a:t>
            </a:r>
            <a:endParaRPr lang="ru-RU" dirty="0"/>
          </a:p>
          <a:p>
            <a:pPr marL="230886" indent="-514350">
              <a:buNone/>
            </a:pPr>
            <a:endParaRPr lang="ru-RU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Казанский собор в Петербурге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223803_html_m6ad96a6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896" y="1571612"/>
            <a:ext cx="7535312" cy="5033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Памятник М.И.Кутузову и Б. де Толли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01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66" y="1214422"/>
            <a:ext cx="7143800" cy="5429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186</TotalTime>
  <Words>269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Страницы отечественной истории Отечественная война 1812 года</vt:lpstr>
      <vt:lpstr>Отечественная война  1812 года</vt:lpstr>
      <vt:lpstr>Проверка домашнего задания</vt:lpstr>
      <vt:lpstr>Наполеон Бонапарт</vt:lpstr>
      <vt:lpstr>Михаил Илларионович Кутузов</vt:lpstr>
      <vt:lpstr>Бородинская битва</vt:lpstr>
      <vt:lpstr>Повторение</vt:lpstr>
      <vt:lpstr>Казанский собор в Петербурге</vt:lpstr>
      <vt:lpstr>Памятник М.И.Кутузову и Б. де Толли</vt:lpstr>
      <vt:lpstr>Невские ворота в Санкт-Петербурге</vt:lpstr>
      <vt:lpstr>Измайловский собор</vt:lpstr>
      <vt:lpstr>Спасо-Преображенский собор</vt:lpstr>
      <vt:lpstr>Закрепление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Мама</cp:lastModifiedBy>
  <cp:revision>23</cp:revision>
  <dcterms:created xsi:type="dcterms:W3CDTF">2012-04-04T17:35:06Z</dcterms:created>
  <dcterms:modified xsi:type="dcterms:W3CDTF">2012-05-29T19:37:18Z</dcterms:modified>
</cp:coreProperties>
</file>