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6B70-584E-4619-AFA8-C0143423B59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958A-E57B-4006-91DA-84306E9C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1FEBE1-D45A-4F37-9CA4-24CD73A14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9A470-428A-4632-8ACB-85C487FE3D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A4235-DB9A-4259-ADF8-C0CA13F770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4CF84-BA7F-4E79-9FDC-96C5366397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C329E-6B32-44AD-B35F-F8B351FA0E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A078E-390B-4132-8E77-BB57E437F1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54A2D-43D7-4C33-BFBD-32ACE43D1D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F225-D2E8-4B57-9DA2-8A2EB7761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3B4EC-9B57-479D-A873-34EEB02C66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94A41-5DB9-44E3-86BD-AE0E8CC304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C95A-8DAB-445C-BD26-120A62168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5AC442E-C7EB-4421-AA1F-F2E471128E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Михаил Васильевич Ломоносов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3200" i="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2500997_0_3bc88_440556d4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1444" y="1600200"/>
            <a:ext cx="307011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Петр был провозглашен царем в 10 лет.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дальнейшем получил прозвище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етр Великий.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Любимое увлечение – «Военные потехи».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Его полк называли потешным и набирался он из сверстников юного царя.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Игра переросла в серьезное увлечение военными науками.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 для России так важен был флот?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страны появился выход к морю, и она могла свободно торговать с другими государствами.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царь Петр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отличался от других европейских правителей?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Он работал вместе со всеми. И считал, что если он может так работать, то и другие подавно должны.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главные перемены произошли в России при Петре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Появились: новый календарь, первая газета, музей, библиотека.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Появился морской флот, открылись новые заводы, возникли новые города, началось тесное общение со странами Европы.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Михаил Васильевич Ломоносов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2873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Великий русский ученый.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301 год назад на севере России родился здоровый и крепкий мальчик. О был сыном крестьянина. Мальчик самостоятельно выучился грамоте, научился читать.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После побега в Москву, за 5 лет он прошел курс школы, выучил латинский и греческий языки. Дальше обучался в Киеве, потом в Петербурге. А потом, как лучший ученик был отправлен в Германию учиться у немецких профессоров.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Lomonosov_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0682" y="1600200"/>
            <a:ext cx="377163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Архангельская губерния,</a:t>
            </a:r>
            <a:br>
              <a:rPr lang="ru-RU" sz="320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Холмогорский уезд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0_7272d_e4ba0295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8449795" cy="4541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Первый университет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28736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М.В. Ломоносов считается первым русским ученым.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1755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году он основал первый в России университет (слева), который сейчас носит его имя.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r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31901"/>
            <a:ext cx="4038600" cy="2462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Современный вид университета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28736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Московский государственный университет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им.М.В. Ломоносова.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645020_4516-0x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1435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каком году и где родился М.В. Ломоносов?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Кем был отец Ломоносова?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прозвали судно Ломоносова?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сколько лет начал постигать грамоту?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сколько лет и какое принял первое решение Ломоносов?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какой академии в Москве учился?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международный язык был в то время?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Куда был направлен за хорошую учебу?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работал после возвращения из Германии?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каких областях раскрылся талант Ломоносова?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Назовите его открытие?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организовал ломоносов?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сделал великий ученый для развития образования в России?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медаль присуждается в наши дни ученым за выдающиеся работы в области естественных наук?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Приготовить сообщение о В.М. Ломоносове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Детские годы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оскве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в Петербурге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в Германии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 родине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Открытие Ломоносова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М.В. Ломоносов - поэт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.В. Ломоносов, 4 клас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М.В. Ломоносов, 4 класс</Template>
  <TotalTime>74</TotalTime>
  <Words>399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М.В. Ломоносов, 4 класс</vt:lpstr>
      <vt:lpstr>Михаил Васильевич Ломоносов</vt:lpstr>
      <vt:lpstr>Петр I</vt:lpstr>
      <vt:lpstr>Проверка домашнего задания</vt:lpstr>
      <vt:lpstr>Михаил Васильевич Ломоносов</vt:lpstr>
      <vt:lpstr>Архангельская губерния, Холмогорский уезд</vt:lpstr>
      <vt:lpstr>Первый университет</vt:lpstr>
      <vt:lpstr>Современный вид университета</vt:lpstr>
      <vt:lpstr>Закрепление</vt:lpstr>
      <vt:lpstr>Домашнее задание</vt:lpstr>
    </vt:vector>
  </TitlesOfParts>
  <Company>bta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Васильевич Ломоносов</dc:title>
  <dc:creator>Мама</dc:creator>
  <cp:lastModifiedBy>Мама</cp:lastModifiedBy>
  <cp:revision>10</cp:revision>
  <dcterms:created xsi:type="dcterms:W3CDTF">2012-04-02T16:06:35Z</dcterms:created>
  <dcterms:modified xsi:type="dcterms:W3CDTF">2012-04-02T17:34:28Z</dcterms:modified>
</cp:coreProperties>
</file>