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F8B9-68C7-4067-89BA-67ADA90A175A}" type="datetimeFigureOut">
              <a:rPr lang="ru-RU" smtClean="0"/>
              <a:pPr/>
              <a:t>29.05.2012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C58C-6D5D-4170-B0F8-3EF2D99E5E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571480"/>
            <a:ext cx="4714908" cy="238602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Страницы отечественной истории</a:t>
            </a:r>
            <a:br>
              <a:rPr lang="ru-RU" sz="2400" dirty="0" smtClean="0"/>
            </a:br>
            <a:r>
              <a:rPr lang="ru-RU" sz="3600" dirty="0" smtClean="0"/>
              <a:t>Екатерина Великая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714752"/>
            <a:ext cx="4271970" cy="12858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Урок по </a:t>
            </a:r>
            <a:r>
              <a:rPr lang="ru-RU" sz="2000" smtClean="0"/>
              <a:t>курсу </a:t>
            </a:r>
            <a:r>
              <a:rPr lang="ru-RU" sz="2000" smtClean="0"/>
              <a:t>Окружающий </a:t>
            </a:r>
            <a:r>
              <a:rPr lang="ru-RU" sz="2000" dirty="0" smtClean="0"/>
              <a:t>мир,</a:t>
            </a:r>
          </a:p>
          <a:p>
            <a:r>
              <a:rPr lang="ru-RU" sz="2000" dirty="0" smtClean="0"/>
              <a:t>4 класс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Дворцовая набережная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dirty="0" smtClean="0"/>
              <a:t>Зимний дворец</a:t>
            </a:r>
          </a:p>
          <a:p>
            <a:pPr marL="0">
              <a:buNone/>
            </a:pPr>
            <a:r>
              <a:rPr lang="ru-RU" dirty="0" smtClean="0"/>
              <a:t>Архитектор </a:t>
            </a:r>
            <a:r>
              <a:rPr lang="ru-RU" dirty="0" err="1" smtClean="0"/>
              <a:t>Франческо</a:t>
            </a:r>
            <a:r>
              <a:rPr lang="ru-RU" dirty="0" smtClean="0"/>
              <a:t> </a:t>
            </a:r>
            <a:r>
              <a:rPr lang="ru-RU" dirty="0" err="1" smtClean="0"/>
              <a:t>Бартоломео</a:t>
            </a:r>
            <a:r>
              <a:rPr lang="ru-RU" dirty="0" smtClean="0"/>
              <a:t> Растрелли строил для дочери Петра – императрицы Елизаветы Петровны.</a:t>
            </a:r>
            <a:endParaRPr lang="ru-RU" dirty="0"/>
          </a:p>
        </p:txBody>
      </p:sp>
      <p:pic>
        <p:nvPicPr>
          <p:cNvPr id="6" name="Содержимое 5" descr="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Главная парадная лестница - Посольская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dirty="0" smtClean="0"/>
              <a:t>По этой лестнице входили послы иностранных государств.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Содержимое 9" descr="3979ermitaz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8797" y="1600200"/>
            <a:ext cx="361740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Екатерина Великая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" name="Содержимое 7" descr="__II_1~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68992" y="1600200"/>
            <a:ext cx="3397015" cy="4525963"/>
          </a:xfrm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dirty="0" smtClean="0"/>
              <a:t>У подножия памятник изображены ее помощники в разных делах.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Сподвижники Екатерины Великой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2976" y="1357298"/>
            <a:ext cx="7543824" cy="521497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Гаврила Романович Державин – поэт.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Екатерина Романовна Демакова – женщина ученый.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Иван Иванович Бецкой – президент академии художеств.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Григорий Александрович Потемкин – военачальник.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Петр Александрович Румянцев – военачальник.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Федор Федорович Ушаков – флотоводец, адмирал, один из создателей российского Черноморского флота.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Александр Васильевич Суворов – генералиссимус, наивысшее воинское звание в русской армии.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Закрепление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2976" y="1357298"/>
            <a:ext cx="7543824" cy="5214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Кто стал продолжателем дел Петра </a:t>
            </a:r>
            <a:r>
              <a:rPr lang="en-US" dirty="0" smtClean="0"/>
              <a:t>I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Сколько лет царствовала Екатерина </a:t>
            </a:r>
            <a:r>
              <a:rPr lang="en-US" dirty="0" smtClean="0"/>
              <a:t>II</a:t>
            </a:r>
            <a:r>
              <a:rPr lang="ru-RU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 и почему ее стали так называть?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отличалась Екатерина?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Какой редкий дар был у Екатерины?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Какие изменения произошли в Петербурге при Екатерине великой?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помощников Екатерины Великой?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Домашнее задание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42976" y="1357298"/>
            <a:ext cx="7543824" cy="5214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Стр. 105 – 110, прочитать.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Стр. 110 – 111, ответить на вопросы.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Сообщение на выбор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Ф.Ф.Ушаков</a:t>
            </a:r>
          </a:p>
          <a:p>
            <a:pPr marL="514350" indent="-514350">
              <a:buFontTx/>
              <a:buChar char="-"/>
            </a:pPr>
            <a:r>
              <a:rPr lang="ru-RU" dirty="0" smtClean="0"/>
              <a:t>А.В. Суворов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785794"/>
            <a:ext cx="4500594" cy="1470025"/>
          </a:xfrm>
        </p:spPr>
        <p:txBody>
          <a:bodyPr/>
          <a:lstStyle/>
          <a:p>
            <a:r>
              <a:rPr lang="ru-RU" dirty="0" smtClean="0"/>
              <a:t>Россия при Екатерине Второй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Около какого города родился Ломоносов?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Кем был его отец?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Кто был его первым учителем?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какой стране учился Ломоносов?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какой город отправили Ломоносова, как одного из лучших учеников?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Какой академии наук началась его работа, по возвращению на Родину?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Ломоносов был выдающимся …, ….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какой планете открыл атмосферу?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Д.Г. Левицкий «Екатерина </a:t>
            </a:r>
            <a:r>
              <a:rPr lang="en-US" sz="2800" b="1" dirty="0" smtClean="0"/>
              <a:t>II</a:t>
            </a:r>
            <a:r>
              <a:rPr lang="ru-RU" sz="2800" b="1" dirty="0" smtClean="0"/>
              <a:t> – законодательница в храме Богини Правосудия » 1783 г.</a:t>
            </a: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714480" y="1571612"/>
            <a:ext cx="3143272" cy="478634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400" dirty="0" smtClean="0"/>
              <a:t>Видение Мурзы</a:t>
            </a:r>
          </a:p>
          <a:p>
            <a:pPr>
              <a:buNone/>
            </a:pPr>
            <a:r>
              <a:rPr lang="ru-RU" sz="2400" dirty="0" smtClean="0"/>
              <a:t>…Виденье я узрел чудесно:</a:t>
            </a:r>
          </a:p>
          <a:p>
            <a:pPr>
              <a:buNone/>
            </a:pPr>
            <a:r>
              <a:rPr lang="ru-RU" sz="2400" dirty="0" smtClean="0"/>
              <a:t>Сошла со облаков жена,</a:t>
            </a:r>
          </a:p>
          <a:p>
            <a:pPr>
              <a:buNone/>
            </a:pPr>
            <a:r>
              <a:rPr lang="ru-RU" sz="2400" dirty="0" smtClean="0"/>
              <a:t>Сошла и жрицей очутилась</a:t>
            </a:r>
          </a:p>
          <a:p>
            <a:pPr>
              <a:buNone/>
            </a:pPr>
            <a:r>
              <a:rPr lang="ru-RU" sz="2400" dirty="0" smtClean="0"/>
              <a:t>Или богиней предо мной.</a:t>
            </a:r>
          </a:p>
          <a:p>
            <a:pPr>
              <a:buNone/>
            </a:pPr>
            <a:r>
              <a:rPr lang="ru-RU" sz="2400" dirty="0" smtClean="0"/>
              <a:t>Одежда белая струилась</a:t>
            </a:r>
          </a:p>
          <a:p>
            <a:pPr>
              <a:buNone/>
            </a:pPr>
            <a:r>
              <a:rPr lang="ru-RU" sz="2400" dirty="0" smtClean="0"/>
              <a:t>На ней серебряной волной…</a:t>
            </a:r>
          </a:p>
          <a:p>
            <a:pPr>
              <a:buNone/>
            </a:pPr>
            <a:r>
              <a:rPr lang="ru-RU" sz="2400" dirty="0" smtClean="0"/>
              <a:t>Простертой на алтарь рукою</a:t>
            </a:r>
          </a:p>
          <a:p>
            <a:pPr>
              <a:buNone/>
            </a:pPr>
            <a:r>
              <a:rPr lang="ru-RU" sz="2400" dirty="0" smtClean="0"/>
              <a:t>На жертвенном она жару,</a:t>
            </a:r>
          </a:p>
          <a:p>
            <a:pPr>
              <a:buNone/>
            </a:pPr>
            <a:r>
              <a:rPr lang="ru-RU" sz="2400" dirty="0" smtClean="0"/>
              <a:t>Сжигая маки </a:t>
            </a:r>
            <a:r>
              <a:rPr lang="ru-RU" sz="2400" dirty="0" err="1" smtClean="0"/>
              <a:t>благовонны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Служила </a:t>
            </a:r>
            <a:r>
              <a:rPr lang="ru-RU" sz="2400" dirty="0" err="1" smtClean="0"/>
              <a:t>вышню</a:t>
            </a:r>
            <a:r>
              <a:rPr lang="ru-RU" sz="2400" dirty="0" smtClean="0"/>
              <a:t> божеству.</a:t>
            </a:r>
          </a:p>
          <a:p>
            <a:pPr>
              <a:buNone/>
            </a:pPr>
            <a:r>
              <a:rPr lang="ru-RU" sz="2400" dirty="0" smtClean="0"/>
              <a:t>Орел </a:t>
            </a:r>
            <a:r>
              <a:rPr lang="ru-RU" sz="2400" dirty="0" err="1" smtClean="0"/>
              <a:t>полунощный</a:t>
            </a:r>
            <a:r>
              <a:rPr lang="ru-RU" sz="2400" dirty="0" smtClean="0"/>
              <a:t> огромный,</a:t>
            </a:r>
          </a:p>
          <a:p>
            <a:pPr>
              <a:buNone/>
            </a:pPr>
            <a:r>
              <a:rPr lang="ru-RU" sz="2400" dirty="0" err="1" smtClean="0"/>
              <a:t>Сопутник</a:t>
            </a:r>
            <a:r>
              <a:rPr lang="ru-RU" sz="2400" dirty="0" smtClean="0"/>
              <a:t> молний торжеству</a:t>
            </a:r>
          </a:p>
          <a:p>
            <a:pPr>
              <a:buNone/>
            </a:pPr>
            <a:r>
              <a:rPr lang="ru-RU" sz="2400" dirty="0" smtClean="0"/>
              <a:t>Геройский провозвестник славы,</a:t>
            </a:r>
          </a:p>
          <a:p>
            <a:pPr>
              <a:buNone/>
            </a:pPr>
            <a:r>
              <a:rPr lang="ru-RU" sz="2400" dirty="0" smtClean="0"/>
              <a:t>Сидя пред ней на груде книг,</a:t>
            </a:r>
          </a:p>
          <a:p>
            <a:pPr>
              <a:buNone/>
            </a:pPr>
            <a:r>
              <a:rPr lang="ru-RU" sz="2400" dirty="0" smtClean="0"/>
              <a:t>Священны блюл ее уставы:</a:t>
            </a:r>
          </a:p>
          <a:p>
            <a:pPr>
              <a:buNone/>
            </a:pPr>
            <a:r>
              <a:rPr lang="ru-RU" sz="2400" dirty="0" smtClean="0"/>
              <a:t>Потухший гром в когтях своих</a:t>
            </a:r>
          </a:p>
          <a:p>
            <a:pPr>
              <a:buNone/>
            </a:pPr>
            <a:r>
              <a:rPr lang="ru-RU" sz="2400" dirty="0" smtClean="0"/>
              <a:t>И лавр с оливными ветвями</a:t>
            </a:r>
          </a:p>
          <a:p>
            <a:pPr>
              <a:buNone/>
            </a:pPr>
            <a:r>
              <a:rPr lang="ru-RU" sz="2400" dirty="0" smtClean="0"/>
              <a:t>Держал, как будто бы уснув…</a:t>
            </a:r>
          </a:p>
          <a:p>
            <a:pPr algn="r">
              <a:buNone/>
            </a:pPr>
            <a:r>
              <a:rPr lang="ru-RU" sz="2400" dirty="0" smtClean="0"/>
              <a:t>Г. Державин</a:t>
            </a:r>
          </a:p>
          <a:p>
            <a:pPr>
              <a:buNone/>
            </a:pPr>
            <a:endParaRPr lang="ru-RU" sz="2400" dirty="0" smtClean="0"/>
          </a:p>
        </p:txBody>
      </p:sp>
      <p:pic>
        <p:nvPicPr>
          <p:cNvPr id="9" name="Содержимое 8" descr="javor53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240607" y="1571625"/>
            <a:ext cx="2987136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Екатерина – немецкая принцесса</a:t>
            </a:r>
          </a:p>
        </p:txBody>
      </p:sp>
      <p:pic>
        <p:nvPicPr>
          <p:cNvPr id="8" name="Содержимое 7" descr="item_401_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74684" y="1600200"/>
            <a:ext cx="3385632" cy="4525963"/>
          </a:xfrm>
        </p:spPr>
      </p:pic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>
              <a:buNone/>
            </a:pPr>
            <a:r>
              <a:rPr lang="ru-RU" dirty="0" smtClean="0"/>
              <a:t>В 14 лет приехала в Россию. Все свое свободное время отдавала самообразованию. Едва ли в целой России была женщина образованнее ее. Русский язык выучила так, что знала все поговорки и писала на нем сочинения. В 1762 году сделалась императрицей.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Императрица Екатерина Великая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1600200"/>
            <a:ext cx="4643470" cy="4525963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ru-RU" dirty="0" smtClean="0"/>
              <a:t>В 1762г., после смерти мужа Петра</a:t>
            </a:r>
            <a:r>
              <a:rPr lang="en-US" dirty="0" smtClean="0"/>
              <a:t> III</a:t>
            </a:r>
            <a:r>
              <a:rPr lang="ru-RU" dirty="0" smtClean="0"/>
              <a:t> , Екатерина стала императрицей.</a:t>
            </a:r>
          </a:p>
          <a:p>
            <a:pPr marL="0">
              <a:buNone/>
            </a:pPr>
            <a:r>
              <a:rPr lang="ru-RU" dirty="0" smtClean="0"/>
              <a:t>Она славилась искусством управлять государством и выбирать себе подчиненных. Примером в работе для нее служил Петр </a:t>
            </a:r>
            <a:r>
              <a:rPr lang="en-US" dirty="0" smtClean="0"/>
              <a:t>I</a:t>
            </a:r>
            <a:r>
              <a:rPr lang="ru-RU" dirty="0" smtClean="0"/>
              <a:t>.</a:t>
            </a:r>
          </a:p>
          <a:p>
            <a:pPr marL="0">
              <a:buNone/>
            </a:pPr>
            <a:r>
              <a:rPr lang="ru-RU" dirty="0" smtClean="0"/>
              <a:t>Екатерина царствовала 34 года.</a:t>
            </a:r>
            <a:endParaRPr lang="ru-RU" dirty="0"/>
          </a:p>
        </p:txBody>
      </p:sp>
      <p:pic>
        <p:nvPicPr>
          <p:cNvPr id="7" name="Содержимое 6" descr="item_393_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29881" y="1600200"/>
            <a:ext cx="307523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Екатерина Великая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dirty="0" smtClean="0"/>
              <a:t>Все время царствования наполнено громкими победами русских и мудрыми распоряжениями. Поэтому история дала ей имя Великой. </a:t>
            </a:r>
            <a:endParaRPr lang="ru-RU" dirty="0"/>
          </a:p>
        </p:txBody>
      </p:sp>
      <p:pic>
        <p:nvPicPr>
          <p:cNvPr id="7" name="Содержимое 6" descr="1763год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57218" y="1600200"/>
            <a:ext cx="4020564" cy="4525963"/>
          </a:xfrm>
        </p:spPr>
      </p:pic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Екатерина Великая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" name="Содержимое 7" descr="__II_1~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68992" y="1600200"/>
            <a:ext cx="3397015" cy="4525963"/>
          </a:xfrm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>
              <a:buNone/>
            </a:pPr>
            <a:r>
              <a:rPr lang="ru-RU" dirty="0" smtClean="0"/>
              <a:t>В ее честь в Петербурге поставлен памятник. Самыми значительными людьми при императрице были Румянцев, Орлов, Потемкин. С именем каждого из них связаны великие дела.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7000" r="80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Закрепление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ru-RU" dirty="0" smtClean="0"/>
              <a:t>Какие изменения произошли в Петербурге при Екатерине </a:t>
            </a:r>
            <a:r>
              <a:rPr lang="en-US" dirty="0" smtClean="0"/>
              <a:t>II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marL="0">
              <a:buNone/>
            </a:pPr>
            <a:r>
              <a:rPr lang="ru-RU" dirty="0" smtClean="0"/>
              <a:t>На главной площади возник Медный всадник, Нева оделась в каменные набережные, строились каменные и чугунные мосты, был возведен зимний дворец.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643834" y="5715016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1763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555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Страницы отечественной истории Екатерина Великая</vt:lpstr>
      <vt:lpstr>Россия при Екатерине Второй</vt:lpstr>
      <vt:lpstr>Проверка домашнего задания</vt:lpstr>
      <vt:lpstr>Д.Г. Левицкий «Екатерина II – законодательница в храме Богини Правосудия » 1783 г.</vt:lpstr>
      <vt:lpstr>Екатерина – немецкая принцесса</vt:lpstr>
      <vt:lpstr>Императрица Екатерина Великая</vt:lpstr>
      <vt:lpstr>Екатерина Великая</vt:lpstr>
      <vt:lpstr>Екатерина Великая</vt:lpstr>
      <vt:lpstr>Закрепление</vt:lpstr>
      <vt:lpstr>Дворцовая набережная</vt:lpstr>
      <vt:lpstr>Главная парадная лестница - Посольская</vt:lpstr>
      <vt:lpstr>Екатерина Великая</vt:lpstr>
      <vt:lpstr>Сподвижники Екатерины Великой</vt:lpstr>
      <vt:lpstr>Закрепление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Мама</cp:lastModifiedBy>
  <cp:revision>19</cp:revision>
  <dcterms:created xsi:type="dcterms:W3CDTF">2012-04-04T17:35:06Z</dcterms:created>
  <dcterms:modified xsi:type="dcterms:W3CDTF">2012-05-29T19:37:27Z</dcterms:modified>
</cp:coreProperties>
</file>