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Lst>
  <p:sldIdLst>
    <p:sldId id="257" r:id="rId2"/>
    <p:sldId id="256"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763000" cy="5943600"/>
            <a:chOff x="0" y="0"/>
            <a:chExt cx="5520" cy="3744"/>
          </a:xfrm>
        </p:grpSpPr>
        <p:sp>
          <p:nvSpPr>
            <p:cNvPr id="5" name="Rectangle 3"/>
            <p:cNvSpPr>
              <a:spLocks noChangeArrowheads="1"/>
            </p:cNvSpPr>
            <p:nvPr/>
          </p:nvSpPr>
          <p:spPr bwMode="auto">
            <a:xfrm>
              <a:off x="0" y="0"/>
              <a:ext cx="1104" cy="3072"/>
            </a:xfrm>
            <a:prstGeom prst="rect">
              <a:avLst/>
            </a:prstGeom>
            <a:solidFill>
              <a:schemeClr val="accent1"/>
            </a:solidFill>
            <a:ln w="9525">
              <a:noFill/>
              <a:miter lim="800000"/>
              <a:headEnd/>
              <a:tailEnd/>
            </a:ln>
            <a:effectLst/>
          </p:spPr>
          <p:txBody>
            <a:bodyPr wrap="none" anchor="ctr"/>
            <a:lstStyle/>
            <a:p>
              <a:pPr algn="ctr">
                <a:defRPr/>
              </a:pPr>
              <a:endParaRPr lang="ru-RU" sz="2400">
                <a:latin typeface="Times New Roman" pitchFamily="18" charset="0"/>
              </a:endParaRPr>
            </a:p>
          </p:txBody>
        </p:sp>
        <p:grpSp>
          <p:nvGrpSpPr>
            <p:cNvPr id="6" name="Group 4"/>
            <p:cNvGrpSpPr>
              <a:grpSpLocks/>
            </p:cNvGrpSpPr>
            <p:nvPr userDrawn="1"/>
          </p:nvGrpSpPr>
          <p:grpSpPr bwMode="auto">
            <a:xfrm>
              <a:off x="0" y="2208"/>
              <a:ext cx="5520" cy="1536"/>
              <a:chOff x="0" y="2208"/>
              <a:chExt cx="5520" cy="1536"/>
            </a:xfrm>
          </p:grpSpPr>
          <p:sp>
            <p:nvSpPr>
              <p:cNvPr id="10" name="Rectangle 5"/>
              <p:cNvSpPr>
                <a:spLocks noChangeArrowheads="1"/>
              </p:cNvSpPr>
              <p:nvPr/>
            </p:nvSpPr>
            <p:spPr bwMode="ltGray">
              <a:xfrm>
                <a:off x="624" y="2208"/>
                <a:ext cx="4896" cy="1536"/>
              </a:xfrm>
              <a:prstGeom prst="rect">
                <a:avLst/>
              </a:prstGeom>
              <a:solidFill>
                <a:schemeClr val="bg2"/>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11" name="Rectangle 6"/>
              <p:cNvSpPr>
                <a:spLocks noChangeArrowheads="1"/>
              </p:cNvSpPr>
              <p:nvPr/>
            </p:nvSpPr>
            <p:spPr bwMode="white">
              <a:xfrm>
                <a:off x="654" y="2352"/>
                <a:ext cx="4818" cy="1347"/>
              </a:xfrm>
              <a:prstGeom prst="rect">
                <a:avLst/>
              </a:prstGeom>
              <a:solidFill>
                <a:schemeClr val="bg1"/>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12" name="Line 7"/>
              <p:cNvSpPr>
                <a:spLocks noChangeShapeType="1"/>
              </p:cNvSpPr>
              <p:nvPr/>
            </p:nvSpPr>
            <p:spPr bwMode="auto">
              <a:xfrm>
                <a:off x="0" y="3072"/>
                <a:ext cx="624" cy="0"/>
              </a:xfrm>
              <a:prstGeom prst="line">
                <a:avLst/>
              </a:prstGeom>
              <a:noFill/>
              <a:ln w="50800">
                <a:solidFill>
                  <a:schemeClr val="bg2"/>
                </a:solidFill>
                <a:round/>
                <a:headEnd/>
                <a:tailEnd/>
              </a:ln>
              <a:effectLst/>
            </p:spPr>
            <p:txBody>
              <a:bodyPr/>
              <a:lstStyle/>
              <a:p>
                <a:pPr>
                  <a:defRPr/>
                </a:pPr>
                <a:endParaRPr lang="ru-RU"/>
              </a:p>
            </p:txBody>
          </p:sp>
        </p:grpSp>
        <p:grpSp>
          <p:nvGrpSpPr>
            <p:cNvPr id="7" name="Group 8"/>
            <p:cNvGrpSpPr>
              <a:grpSpLocks/>
            </p:cNvGrpSpPr>
            <p:nvPr userDrawn="1"/>
          </p:nvGrpSpPr>
          <p:grpSpPr bwMode="auto">
            <a:xfrm>
              <a:off x="400" y="336"/>
              <a:ext cx="5088" cy="192"/>
              <a:chOff x="400" y="336"/>
              <a:chExt cx="5088" cy="192"/>
            </a:xfrm>
          </p:grpSpPr>
          <p:sp>
            <p:nvSpPr>
              <p:cNvPr id="8" name="Rectangle 9"/>
              <p:cNvSpPr>
                <a:spLocks noChangeArrowheads="1"/>
              </p:cNvSpPr>
              <p:nvPr/>
            </p:nvSpPr>
            <p:spPr bwMode="auto">
              <a:xfrm>
                <a:off x="3952" y="336"/>
                <a:ext cx="1536" cy="192"/>
              </a:xfrm>
              <a:prstGeom prst="rect">
                <a:avLst/>
              </a:prstGeom>
              <a:solidFill>
                <a:schemeClr val="folHlink"/>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9" name="Line 10"/>
              <p:cNvSpPr>
                <a:spLocks noChangeShapeType="1"/>
              </p:cNvSpPr>
              <p:nvPr/>
            </p:nvSpPr>
            <p:spPr bwMode="auto">
              <a:xfrm>
                <a:off x="400" y="432"/>
                <a:ext cx="5088" cy="0"/>
              </a:xfrm>
              <a:prstGeom prst="line">
                <a:avLst/>
              </a:prstGeom>
              <a:noFill/>
              <a:ln w="44450">
                <a:solidFill>
                  <a:schemeClr val="bg2"/>
                </a:solidFill>
                <a:round/>
                <a:headEnd/>
                <a:tailEnd/>
              </a:ln>
              <a:effectLst/>
            </p:spPr>
            <p:txBody>
              <a:bodyPr/>
              <a:lstStyle/>
              <a:p>
                <a:pPr>
                  <a:defRPr/>
                </a:pPr>
                <a:endParaRPr lang="ru-RU"/>
              </a:p>
            </p:txBody>
          </p:sp>
        </p:grpSp>
      </p:grpSp>
      <p:sp>
        <p:nvSpPr>
          <p:cNvPr id="24587" name="Rectangle 11"/>
          <p:cNvSpPr>
            <a:spLocks noGrp="1" noChangeArrowheads="1"/>
          </p:cNvSpPr>
          <p:nvPr>
            <p:ph type="ctrTitle"/>
          </p:nvPr>
        </p:nvSpPr>
        <p:spPr>
          <a:xfrm>
            <a:off x="2057400" y="1143000"/>
            <a:ext cx="6629400" cy="2209800"/>
          </a:xfrm>
        </p:spPr>
        <p:txBody>
          <a:bodyPr/>
          <a:lstStyle>
            <a:lvl1pPr>
              <a:defRPr sz="4800"/>
            </a:lvl1pPr>
          </a:lstStyle>
          <a:p>
            <a:r>
              <a:rPr lang="ru-RU"/>
              <a:t>Образец заголовка</a:t>
            </a:r>
          </a:p>
        </p:txBody>
      </p:sp>
      <p:sp>
        <p:nvSpPr>
          <p:cNvPr id="24588" name="Rectangle 12"/>
          <p:cNvSpPr>
            <a:spLocks noGrp="1" noChangeArrowheads="1"/>
          </p:cNvSpPr>
          <p:nvPr>
            <p:ph type="subTitle" idx="1"/>
          </p:nvPr>
        </p:nvSpPr>
        <p:spPr>
          <a:xfrm>
            <a:off x="1371600" y="3962400"/>
            <a:ext cx="6858000" cy="1600200"/>
          </a:xfrm>
        </p:spPr>
        <p:txBody>
          <a:bodyPr anchor="ctr"/>
          <a:lstStyle>
            <a:lvl1pPr marL="0" indent="0" algn="ctr">
              <a:buFont typeface="Wingdings" pitchFamily="2" charset="2"/>
              <a:buNone/>
              <a:defRPr/>
            </a:lvl1pPr>
          </a:lstStyle>
          <a:p>
            <a:r>
              <a:rPr lang="ru-RU"/>
              <a:t>Образец подзаголовка</a:t>
            </a:r>
          </a:p>
        </p:txBody>
      </p:sp>
      <p:sp>
        <p:nvSpPr>
          <p:cNvPr id="13" name="Rectangle 13"/>
          <p:cNvSpPr>
            <a:spLocks noGrp="1" noChangeArrowheads="1"/>
          </p:cNvSpPr>
          <p:nvPr>
            <p:ph type="dt" sz="half" idx="10"/>
          </p:nvPr>
        </p:nvSpPr>
        <p:spPr>
          <a:xfrm>
            <a:off x="912813" y="6251575"/>
            <a:ext cx="1905000" cy="457200"/>
          </a:xfrm>
        </p:spPr>
        <p:txBody>
          <a:bodyPr/>
          <a:lstStyle>
            <a:lvl1pPr>
              <a:defRPr smtClean="0"/>
            </a:lvl1pPr>
          </a:lstStyle>
          <a:p>
            <a:pPr>
              <a:defRPr/>
            </a:pPr>
            <a:endParaRPr lang="ru-RU"/>
          </a:p>
        </p:txBody>
      </p:sp>
      <p:sp>
        <p:nvSpPr>
          <p:cNvPr id="14" name="Rectangle 14"/>
          <p:cNvSpPr>
            <a:spLocks noGrp="1" noChangeArrowheads="1"/>
          </p:cNvSpPr>
          <p:nvPr>
            <p:ph type="ftr" sz="quarter" idx="11"/>
          </p:nvPr>
        </p:nvSpPr>
        <p:spPr>
          <a:xfrm>
            <a:off x="3354388" y="6248400"/>
            <a:ext cx="2895600" cy="457200"/>
          </a:xfrm>
        </p:spPr>
        <p:txBody>
          <a:bodyPr/>
          <a:lstStyle>
            <a:lvl1pPr>
              <a:defRPr smtClean="0"/>
            </a:lvl1pPr>
          </a:lstStyle>
          <a:p>
            <a:pPr>
              <a:defRPr/>
            </a:pPr>
            <a:endParaRPr lang="ru-RU"/>
          </a:p>
        </p:txBody>
      </p:sp>
      <p:sp>
        <p:nvSpPr>
          <p:cNvPr id="15" name="Rectangle 15"/>
          <p:cNvSpPr>
            <a:spLocks noGrp="1" noChangeArrowheads="1"/>
          </p:cNvSpPr>
          <p:nvPr>
            <p:ph type="sldNum" sz="quarter" idx="12"/>
          </p:nvPr>
        </p:nvSpPr>
        <p:spPr/>
        <p:txBody>
          <a:bodyPr/>
          <a:lstStyle>
            <a:lvl1pPr>
              <a:defRPr smtClean="0"/>
            </a:lvl1pPr>
          </a:lstStyle>
          <a:p>
            <a:pPr>
              <a:defRPr/>
            </a:pPr>
            <a:fld id="{4D59C1BC-AC56-411F-808C-151CB6BFD95F}"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1D2CF843-148B-450E-AA54-233398715D8F}"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3700" y="277813"/>
            <a:ext cx="19431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914400" y="277813"/>
            <a:ext cx="56769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2C21031E-B5F5-4DF9-AD58-CDD5ED76D756}"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7813"/>
            <a:ext cx="77724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914400" y="1600200"/>
            <a:ext cx="38100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876800" y="1600200"/>
            <a:ext cx="38100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876800" y="3941763"/>
            <a:ext cx="38100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9"/>
          <p:cNvSpPr>
            <a:spLocks noGrp="1" noChangeArrowheads="1"/>
          </p:cNvSpPr>
          <p:nvPr>
            <p:ph type="dt" sz="half" idx="10"/>
          </p:nvPr>
        </p:nvSpPr>
        <p:spPr>
          <a:ln/>
        </p:spPr>
        <p:txBody>
          <a:bodyPr/>
          <a:lstStyle>
            <a:lvl1pPr>
              <a:defRPr/>
            </a:lvl1pPr>
          </a:lstStyle>
          <a:p>
            <a:pPr>
              <a:defRPr/>
            </a:pPr>
            <a:endParaRPr lang="ru-RU"/>
          </a:p>
        </p:txBody>
      </p:sp>
      <p:sp>
        <p:nvSpPr>
          <p:cNvPr id="7" name="Rectangle 10"/>
          <p:cNvSpPr>
            <a:spLocks noGrp="1" noChangeArrowheads="1"/>
          </p:cNvSpPr>
          <p:nvPr>
            <p:ph type="ftr" sz="quarter" idx="11"/>
          </p:nvPr>
        </p:nvSpPr>
        <p:spPr>
          <a:ln/>
        </p:spPr>
        <p:txBody>
          <a:bodyPr/>
          <a:lstStyle>
            <a:lvl1pPr>
              <a:defRPr/>
            </a:lvl1pPr>
          </a:lstStyle>
          <a:p>
            <a:pPr>
              <a:defRPr/>
            </a:pPr>
            <a:endParaRPr lang="ru-RU"/>
          </a:p>
        </p:txBody>
      </p:sp>
      <p:sp>
        <p:nvSpPr>
          <p:cNvPr id="8" name="Rectangle 11"/>
          <p:cNvSpPr>
            <a:spLocks noGrp="1" noChangeArrowheads="1"/>
          </p:cNvSpPr>
          <p:nvPr>
            <p:ph type="sldNum" sz="quarter" idx="12"/>
          </p:nvPr>
        </p:nvSpPr>
        <p:spPr>
          <a:ln/>
        </p:spPr>
        <p:txBody>
          <a:bodyPr/>
          <a:lstStyle>
            <a:lvl1pPr>
              <a:defRPr/>
            </a:lvl1pPr>
          </a:lstStyle>
          <a:p>
            <a:pPr>
              <a:defRPr/>
            </a:pPr>
            <a:fld id="{ABC3DFA5-616B-4679-A80E-9FB16C4F02D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DEED5B62-1D46-48A5-B16C-E346E7FF1F9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9"/>
          <p:cNvSpPr>
            <a:spLocks noGrp="1" noChangeArrowheads="1"/>
          </p:cNvSpPr>
          <p:nvPr>
            <p:ph type="dt" sz="half" idx="10"/>
          </p:nvPr>
        </p:nvSpPr>
        <p:spPr>
          <a:ln/>
        </p:spPr>
        <p:txBody>
          <a:bodyPr/>
          <a:lstStyle>
            <a:lvl1pPr>
              <a:defRPr/>
            </a:lvl1pPr>
          </a:lstStyle>
          <a:p>
            <a:pPr>
              <a:defRPr/>
            </a:pPr>
            <a:endParaRPr lang="ru-RU"/>
          </a:p>
        </p:txBody>
      </p:sp>
      <p:sp>
        <p:nvSpPr>
          <p:cNvPr id="5" name="Rectangle 10"/>
          <p:cNvSpPr>
            <a:spLocks noGrp="1" noChangeArrowheads="1"/>
          </p:cNvSpPr>
          <p:nvPr>
            <p:ph type="ftr" sz="quarter" idx="11"/>
          </p:nvPr>
        </p:nvSpPr>
        <p:spPr>
          <a:ln/>
        </p:spPr>
        <p:txBody>
          <a:bodyPr/>
          <a:lstStyle>
            <a:lvl1pPr>
              <a:defRPr/>
            </a:lvl1pPr>
          </a:lstStyle>
          <a:p>
            <a:pPr>
              <a:defRPr/>
            </a:pPr>
            <a:endParaRPr lang="ru-RU"/>
          </a:p>
        </p:txBody>
      </p:sp>
      <p:sp>
        <p:nvSpPr>
          <p:cNvPr id="6" name="Rectangle 11"/>
          <p:cNvSpPr>
            <a:spLocks noGrp="1" noChangeArrowheads="1"/>
          </p:cNvSpPr>
          <p:nvPr>
            <p:ph type="sldNum" sz="quarter" idx="12"/>
          </p:nvPr>
        </p:nvSpPr>
        <p:spPr>
          <a:ln/>
        </p:spPr>
        <p:txBody>
          <a:bodyPr/>
          <a:lstStyle>
            <a:lvl1pPr>
              <a:defRPr/>
            </a:lvl1pPr>
          </a:lstStyle>
          <a:p>
            <a:pPr>
              <a:defRPr/>
            </a:pPr>
            <a:fld id="{B6040EA2-42AD-47EB-8F67-6E69A52F0F04}"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9144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76800" y="1600200"/>
            <a:ext cx="38100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36B7CEB7-6AC3-4570-BC29-EE01175F79E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9"/>
          <p:cNvSpPr>
            <a:spLocks noGrp="1" noChangeArrowheads="1"/>
          </p:cNvSpPr>
          <p:nvPr>
            <p:ph type="dt" sz="half" idx="10"/>
          </p:nvPr>
        </p:nvSpPr>
        <p:spPr>
          <a:ln/>
        </p:spPr>
        <p:txBody>
          <a:bodyPr/>
          <a:lstStyle>
            <a:lvl1pPr>
              <a:defRPr/>
            </a:lvl1pPr>
          </a:lstStyle>
          <a:p>
            <a:pPr>
              <a:defRPr/>
            </a:pPr>
            <a:endParaRPr lang="ru-RU"/>
          </a:p>
        </p:txBody>
      </p:sp>
      <p:sp>
        <p:nvSpPr>
          <p:cNvPr id="8" name="Rectangle 10"/>
          <p:cNvSpPr>
            <a:spLocks noGrp="1" noChangeArrowheads="1"/>
          </p:cNvSpPr>
          <p:nvPr>
            <p:ph type="ftr" sz="quarter" idx="11"/>
          </p:nvPr>
        </p:nvSpPr>
        <p:spPr>
          <a:ln/>
        </p:spPr>
        <p:txBody>
          <a:bodyPr/>
          <a:lstStyle>
            <a:lvl1pPr>
              <a:defRPr/>
            </a:lvl1pPr>
          </a:lstStyle>
          <a:p>
            <a:pPr>
              <a:defRPr/>
            </a:pPr>
            <a:endParaRPr lang="ru-RU"/>
          </a:p>
        </p:txBody>
      </p:sp>
      <p:sp>
        <p:nvSpPr>
          <p:cNvPr id="9" name="Rectangle 11"/>
          <p:cNvSpPr>
            <a:spLocks noGrp="1" noChangeArrowheads="1"/>
          </p:cNvSpPr>
          <p:nvPr>
            <p:ph type="sldNum" sz="quarter" idx="12"/>
          </p:nvPr>
        </p:nvSpPr>
        <p:spPr>
          <a:ln/>
        </p:spPr>
        <p:txBody>
          <a:bodyPr/>
          <a:lstStyle>
            <a:lvl1pPr>
              <a:defRPr/>
            </a:lvl1pPr>
          </a:lstStyle>
          <a:p>
            <a:pPr>
              <a:defRPr/>
            </a:pPr>
            <a:fld id="{37155DB0-FA72-482C-AEBB-9F8523FB78EE}"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9"/>
          <p:cNvSpPr>
            <a:spLocks noGrp="1" noChangeArrowheads="1"/>
          </p:cNvSpPr>
          <p:nvPr>
            <p:ph type="dt" sz="half" idx="10"/>
          </p:nvPr>
        </p:nvSpPr>
        <p:spPr>
          <a:ln/>
        </p:spPr>
        <p:txBody>
          <a:bodyPr/>
          <a:lstStyle>
            <a:lvl1pPr>
              <a:defRPr/>
            </a:lvl1pPr>
          </a:lstStyle>
          <a:p>
            <a:pPr>
              <a:defRPr/>
            </a:pPr>
            <a:endParaRPr lang="ru-RU"/>
          </a:p>
        </p:txBody>
      </p:sp>
      <p:sp>
        <p:nvSpPr>
          <p:cNvPr id="4" name="Rectangle 10"/>
          <p:cNvSpPr>
            <a:spLocks noGrp="1" noChangeArrowheads="1"/>
          </p:cNvSpPr>
          <p:nvPr>
            <p:ph type="ftr" sz="quarter" idx="11"/>
          </p:nvPr>
        </p:nvSpPr>
        <p:spPr>
          <a:ln/>
        </p:spPr>
        <p:txBody>
          <a:bodyPr/>
          <a:lstStyle>
            <a:lvl1pPr>
              <a:defRPr/>
            </a:lvl1pPr>
          </a:lstStyle>
          <a:p>
            <a:pPr>
              <a:defRPr/>
            </a:pPr>
            <a:endParaRPr lang="ru-RU"/>
          </a:p>
        </p:txBody>
      </p:sp>
      <p:sp>
        <p:nvSpPr>
          <p:cNvPr id="5" name="Rectangle 11"/>
          <p:cNvSpPr>
            <a:spLocks noGrp="1" noChangeArrowheads="1"/>
          </p:cNvSpPr>
          <p:nvPr>
            <p:ph type="sldNum" sz="quarter" idx="12"/>
          </p:nvPr>
        </p:nvSpPr>
        <p:spPr>
          <a:ln/>
        </p:spPr>
        <p:txBody>
          <a:bodyPr/>
          <a:lstStyle>
            <a:lvl1pPr>
              <a:defRPr/>
            </a:lvl1pPr>
          </a:lstStyle>
          <a:p>
            <a:pPr>
              <a:defRPr/>
            </a:pPr>
            <a:fld id="{E3B9B038-0FE5-4E64-8487-B52836CEE637}"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ru-RU"/>
          </a:p>
        </p:txBody>
      </p:sp>
      <p:sp>
        <p:nvSpPr>
          <p:cNvPr id="3" name="Rectangle 10"/>
          <p:cNvSpPr>
            <a:spLocks noGrp="1" noChangeArrowheads="1"/>
          </p:cNvSpPr>
          <p:nvPr>
            <p:ph type="ftr" sz="quarter" idx="11"/>
          </p:nvPr>
        </p:nvSpPr>
        <p:spPr>
          <a:ln/>
        </p:spPr>
        <p:txBody>
          <a:bodyPr/>
          <a:lstStyle>
            <a:lvl1pPr>
              <a:defRPr/>
            </a:lvl1pPr>
          </a:lstStyle>
          <a:p>
            <a:pPr>
              <a:defRPr/>
            </a:pPr>
            <a:endParaRPr lang="ru-RU"/>
          </a:p>
        </p:txBody>
      </p:sp>
      <p:sp>
        <p:nvSpPr>
          <p:cNvPr id="4" name="Rectangle 11"/>
          <p:cNvSpPr>
            <a:spLocks noGrp="1" noChangeArrowheads="1"/>
          </p:cNvSpPr>
          <p:nvPr>
            <p:ph type="sldNum" sz="quarter" idx="12"/>
          </p:nvPr>
        </p:nvSpPr>
        <p:spPr>
          <a:ln/>
        </p:spPr>
        <p:txBody>
          <a:bodyPr/>
          <a:lstStyle>
            <a:lvl1pPr>
              <a:defRPr/>
            </a:lvl1pPr>
          </a:lstStyle>
          <a:p>
            <a:pPr>
              <a:defRPr/>
            </a:pPr>
            <a:fld id="{B16085D1-ED70-40A1-9FC0-74BAABE2C1D4}"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3BE0A139-C01B-4E75-ACB7-A4072271478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9"/>
          <p:cNvSpPr>
            <a:spLocks noGrp="1" noChangeArrowheads="1"/>
          </p:cNvSpPr>
          <p:nvPr>
            <p:ph type="dt" sz="half" idx="10"/>
          </p:nvPr>
        </p:nvSpPr>
        <p:spPr>
          <a:ln/>
        </p:spPr>
        <p:txBody>
          <a:bodyPr/>
          <a:lstStyle>
            <a:lvl1pPr>
              <a:defRPr/>
            </a:lvl1pPr>
          </a:lstStyle>
          <a:p>
            <a:pPr>
              <a:defRPr/>
            </a:pPr>
            <a:endParaRPr lang="ru-RU"/>
          </a:p>
        </p:txBody>
      </p:sp>
      <p:sp>
        <p:nvSpPr>
          <p:cNvPr id="6" name="Rectangle 10"/>
          <p:cNvSpPr>
            <a:spLocks noGrp="1" noChangeArrowheads="1"/>
          </p:cNvSpPr>
          <p:nvPr>
            <p:ph type="ftr" sz="quarter" idx="11"/>
          </p:nvPr>
        </p:nvSpPr>
        <p:spPr>
          <a:ln/>
        </p:spPr>
        <p:txBody>
          <a:bodyPr/>
          <a:lstStyle>
            <a:lvl1pPr>
              <a:defRPr/>
            </a:lvl1pPr>
          </a:lstStyle>
          <a:p>
            <a:pPr>
              <a:defRPr/>
            </a:pPr>
            <a:endParaRPr lang="ru-RU"/>
          </a:p>
        </p:txBody>
      </p:sp>
      <p:sp>
        <p:nvSpPr>
          <p:cNvPr id="7" name="Rectangle 11"/>
          <p:cNvSpPr>
            <a:spLocks noGrp="1" noChangeArrowheads="1"/>
          </p:cNvSpPr>
          <p:nvPr>
            <p:ph type="sldNum" sz="quarter" idx="12"/>
          </p:nvPr>
        </p:nvSpPr>
        <p:spPr>
          <a:ln/>
        </p:spPr>
        <p:txBody>
          <a:bodyPr/>
          <a:lstStyle>
            <a:lvl1pPr>
              <a:defRPr/>
            </a:lvl1pPr>
          </a:lstStyle>
          <a:p>
            <a:pPr>
              <a:defRPr/>
            </a:pPr>
            <a:fld id="{E7375A45-0057-4A1F-977B-28716FD3832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8686800" cy="4876800"/>
            <a:chOff x="0" y="0"/>
            <a:chExt cx="5472" cy="3072"/>
          </a:xfrm>
        </p:grpSpPr>
        <p:sp>
          <p:nvSpPr>
            <p:cNvPr id="23555" name="Rectangle 3"/>
            <p:cNvSpPr>
              <a:spLocks noChangeArrowheads="1"/>
            </p:cNvSpPr>
            <p:nvPr/>
          </p:nvSpPr>
          <p:spPr bwMode="auto">
            <a:xfrm>
              <a:off x="0" y="0"/>
              <a:ext cx="384" cy="3072"/>
            </a:xfrm>
            <a:prstGeom prst="rect">
              <a:avLst/>
            </a:prstGeom>
            <a:solidFill>
              <a:schemeClr val="accent1"/>
            </a:solidFill>
            <a:ln w="9525">
              <a:noFill/>
              <a:miter lim="800000"/>
              <a:headEnd/>
              <a:tailEnd/>
            </a:ln>
            <a:effectLst/>
          </p:spPr>
          <p:txBody>
            <a:bodyPr wrap="none" anchor="ctr"/>
            <a:lstStyle/>
            <a:p>
              <a:pPr algn="ctr">
                <a:defRPr/>
              </a:pPr>
              <a:endParaRPr lang="ru-RU" sz="2400">
                <a:latin typeface="Times New Roman" pitchFamily="18" charset="0"/>
              </a:endParaRPr>
            </a:p>
          </p:txBody>
        </p:sp>
        <p:grpSp>
          <p:nvGrpSpPr>
            <p:cNvPr id="1034" name="Group 4"/>
            <p:cNvGrpSpPr>
              <a:grpSpLocks/>
            </p:cNvGrpSpPr>
            <p:nvPr/>
          </p:nvGrpSpPr>
          <p:grpSpPr bwMode="auto">
            <a:xfrm>
              <a:off x="240" y="893"/>
              <a:ext cx="5232" cy="115"/>
              <a:chOff x="240" y="893"/>
              <a:chExt cx="5232" cy="115"/>
            </a:xfrm>
          </p:grpSpPr>
          <p:sp>
            <p:nvSpPr>
              <p:cNvPr id="23557" name="Rectangle 5"/>
              <p:cNvSpPr>
                <a:spLocks noChangeArrowheads="1"/>
              </p:cNvSpPr>
              <p:nvPr/>
            </p:nvSpPr>
            <p:spPr bwMode="auto">
              <a:xfrm>
                <a:off x="4320" y="893"/>
                <a:ext cx="1152" cy="115"/>
              </a:xfrm>
              <a:prstGeom prst="rect">
                <a:avLst/>
              </a:prstGeom>
              <a:solidFill>
                <a:schemeClr val="folHlink"/>
              </a:solidFill>
              <a:ln w="9525">
                <a:noFill/>
                <a:miter lim="800000"/>
                <a:headEnd/>
                <a:tailEnd/>
              </a:ln>
              <a:effectLst/>
            </p:spPr>
            <p:txBody>
              <a:bodyPr wrap="none" anchor="ctr"/>
              <a:lstStyle/>
              <a:p>
                <a:pPr algn="ctr">
                  <a:defRPr/>
                </a:pPr>
                <a:endParaRPr lang="ru-RU" sz="2400">
                  <a:latin typeface="Times New Roman" pitchFamily="18" charset="0"/>
                </a:endParaRPr>
              </a:p>
            </p:txBody>
          </p:sp>
          <p:sp>
            <p:nvSpPr>
              <p:cNvPr id="23558" name="Line 6"/>
              <p:cNvSpPr>
                <a:spLocks noChangeShapeType="1"/>
              </p:cNvSpPr>
              <p:nvPr/>
            </p:nvSpPr>
            <p:spPr bwMode="auto">
              <a:xfrm>
                <a:off x="240" y="941"/>
                <a:ext cx="5232" cy="0"/>
              </a:xfrm>
              <a:prstGeom prst="line">
                <a:avLst/>
              </a:prstGeom>
              <a:noFill/>
              <a:ln w="19050">
                <a:solidFill>
                  <a:schemeClr val="bg2"/>
                </a:solidFill>
                <a:round/>
                <a:headEnd/>
                <a:tailEnd/>
              </a:ln>
              <a:effectLst/>
            </p:spPr>
            <p:txBody>
              <a:bodyPr/>
              <a:lstStyle/>
              <a:p>
                <a:pPr>
                  <a:defRPr/>
                </a:pPr>
                <a:endParaRPr lang="ru-RU"/>
              </a:p>
            </p:txBody>
          </p:sp>
        </p:grpSp>
      </p:grpSp>
      <p:sp>
        <p:nvSpPr>
          <p:cNvPr id="1027" name="Rectangle 7"/>
          <p:cNvSpPr>
            <a:spLocks noGrp="1" noChangeArrowheads="1"/>
          </p:cNvSpPr>
          <p:nvPr>
            <p:ph type="title"/>
          </p:nvPr>
        </p:nvSpPr>
        <p:spPr bwMode="auto">
          <a:xfrm>
            <a:off x="914400" y="277813"/>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Rectangle 8"/>
          <p:cNvSpPr>
            <a:spLocks noGrp="1" noChangeArrowheads="1"/>
          </p:cNvSpPr>
          <p:nvPr>
            <p:ph type="body" idx="1"/>
          </p:nvPr>
        </p:nvSpPr>
        <p:spPr bwMode="auto">
          <a:xfrm>
            <a:off x="914400" y="1600200"/>
            <a:ext cx="77724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3561" name="Rectangle 9"/>
          <p:cNvSpPr>
            <a:spLocks noGrp="1" noChangeArrowheads="1"/>
          </p:cNvSpPr>
          <p:nvPr>
            <p:ph type="dt" sz="half" idx="2"/>
          </p:nvPr>
        </p:nvSpPr>
        <p:spPr bwMode="auto">
          <a:xfrm>
            <a:off x="914400" y="6251575"/>
            <a:ext cx="1981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smtClean="0"/>
            </a:lvl1pPr>
          </a:lstStyle>
          <a:p>
            <a:pPr>
              <a:defRPr/>
            </a:pPr>
            <a:endParaRPr lang="ru-RU"/>
          </a:p>
        </p:txBody>
      </p:sp>
      <p:sp>
        <p:nvSpPr>
          <p:cNvPr id="23562" name="Rectangle 10"/>
          <p:cNvSpPr>
            <a:spLocks noGrp="1" noChangeArrowheads="1"/>
          </p:cNvSpPr>
          <p:nvPr>
            <p:ph type="ftr" sz="quarter" idx="3"/>
          </p:nvPr>
        </p:nvSpPr>
        <p:spPr bwMode="auto">
          <a:xfrm>
            <a:off x="3352800" y="624840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smtClean="0"/>
            </a:lvl1pPr>
          </a:lstStyle>
          <a:p>
            <a:pPr>
              <a:defRPr/>
            </a:pPr>
            <a:endParaRPr lang="ru-RU"/>
          </a:p>
        </p:txBody>
      </p:sp>
      <p:sp>
        <p:nvSpPr>
          <p:cNvPr id="23563" name="Rectangle 11"/>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smtClean="0"/>
            </a:lvl1pPr>
          </a:lstStyle>
          <a:p>
            <a:pPr>
              <a:defRPr/>
            </a:pPr>
            <a:fld id="{3A36CB74-C57B-459A-902B-5F83D6EFBCBB}" type="slidenum">
              <a:rPr lang="ru-RU"/>
              <a:pPr>
                <a:defRPr/>
              </a:pPr>
              <a:t>‹#›</a:t>
            </a:fld>
            <a:endParaRPr lang="ru-RU"/>
          </a:p>
        </p:txBody>
      </p:sp>
      <p:sp>
        <p:nvSpPr>
          <p:cNvPr id="23564" name="Line 12"/>
          <p:cNvSpPr>
            <a:spLocks noChangeShapeType="1"/>
          </p:cNvSpPr>
          <p:nvPr/>
        </p:nvSpPr>
        <p:spPr bwMode="auto">
          <a:xfrm>
            <a:off x="0" y="4876800"/>
            <a:ext cx="609600" cy="0"/>
          </a:xfrm>
          <a:prstGeom prst="line">
            <a:avLst/>
          </a:prstGeom>
          <a:noFill/>
          <a:ln w="44450">
            <a:solidFill>
              <a:schemeClr val="bg2"/>
            </a:solidFill>
            <a:round/>
            <a:headEnd/>
            <a:tailEnd/>
          </a:ln>
          <a:effectLst/>
        </p:spPr>
        <p:txBody>
          <a:bodyPr/>
          <a:lstStyle/>
          <a:p>
            <a:pPr>
              <a:defRPr/>
            </a:pPr>
            <a:endParaRPr lang="ru-RU"/>
          </a:p>
        </p:txBody>
      </p:sp>
    </p:spTree>
  </p:cSld>
  <p:clrMap bg1="lt1" tx1="dk1" bg2="lt2" tx2="dk2" accent1="accent1" accent2="accent2" accent3="accent3" accent4="accent4" accent5="accent5" accent6="accent6" hlink="hlink" folHlink="folHlink"/>
  <p:sldLayoutIdLst>
    <p:sldLayoutId id="2147483691"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iming>
    <p:tnLst>
      <p:par>
        <p:cTn id="1" dur="indefinite" restart="never" nodeType="tmRoot"/>
      </p:par>
    </p:tnLst>
  </p:timing>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Times New Roman" pitchFamily="18" charset="0"/>
        </a:defRPr>
      </a:lvl2pPr>
      <a:lvl3pPr algn="l" rtl="0" eaLnBrk="0" fontAlgn="base" hangingPunct="0">
        <a:spcBef>
          <a:spcPct val="0"/>
        </a:spcBef>
        <a:spcAft>
          <a:spcPct val="0"/>
        </a:spcAft>
        <a:defRPr sz="4200">
          <a:solidFill>
            <a:schemeClr val="tx2"/>
          </a:solidFill>
          <a:latin typeface="Times New Roman" pitchFamily="18" charset="0"/>
        </a:defRPr>
      </a:lvl3pPr>
      <a:lvl4pPr algn="l" rtl="0" eaLnBrk="0" fontAlgn="base" hangingPunct="0">
        <a:spcBef>
          <a:spcPct val="0"/>
        </a:spcBef>
        <a:spcAft>
          <a:spcPct val="0"/>
        </a:spcAft>
        <a:defRPr sz="4200">
          <a:solidFill>
            <a:schemeClr val="tx2"/>
          </a:solidFill>
          <a:latin typeface="Times New Roman" pitchFamily="18" charset="0"/>
        </a:defRPr>
      </a:lvl4pPr>
      <a:lvl5pPr algn="l" rtl="0" eaLnBrk="0" fontAlgn="base" hangingPunct="0">
        <a:spcBef>
          <a:spcPct val="0"/>
        </a:spcBef>
        <a:spcAft>
          <a:spcPct val="0"/>
        </a:spcAft>
        <a:defRPr sz="4200">
          <a:solidFill>
            <a:schemeClr val="tx2"/>
          </a:solidFill>
          <a:latin typeface="Times New Roman" pitchFamily="18" charset="0"/>
        </a:defRPr>
      </a:lvl5pPr>
      <a:lvl6pPr marL="457200" algn="l" rtl="0" fontAlgn="base">
        <a:spcBef>
          <a:spcPct val="0"/>
        </a:spcBef>
        <a:spcAft>
          <a:spcPct val="0"/>
        </a:spcAft>
        <a:defRPr sz="4200">
          <a:solidFill>
            <a:schemeClr val="tx2"/>
          </a:solidFill>
          <a:latin typeface="Times New Roman" pitchFamily="18" charset="0"/>
        </a:defRPr>
      </a:lvl6pPr>
      <a:lvl7pPr marL="914400" algn="l" rtl="0" fontAlgn="base">
        <a:spcBef>
          <a:spcPct val="0"/>
        </a:spcBef>
        <a:spcAft>
          <a:spcPct val="0"/>
        </a:spcAft>
        <a:defRPr sz="4200">
          <a:solidFill>
            <a:schemeClr val="tx2"/>
          </a:solidFill>
          <a:latin typeface="Times New Roman" pitchFamily="18" charset="0"/>
        </a:defRPr>
      </a:lvl7pPr>
      <a:lvl8pPr marL="1371600" algn="l" rtl="0" fontAlgn="base">
        <a:spcBef>
          <a:spcPct val="0"/>
        </a:spcBef>
        <a:spcAft>
          <a:spcPct val="0"/>
        </a:spcAft>
        <a:defRPr sz="4200">
          <a:solidFill>
            <a:schemeClr val="tx2"/>
          </a:solidFill>
          <a:latin typeface="Times New Roman" pitchFamily="18" charset="0"/>
        </a:defRPr>
      </a:lvl8pPr>
      <a:lvl9pPr marL="1828800" algn="l" rtl="0" fontAlgn="base">
        <a:spcBef>
          <a:spcPct val="0"/>
        </a:spcBef>
        <a:spcAft>
          <a:spcPct val="0"/>
        </a:spcAft>
        <a:defRPr sz="42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lr>
          <a:schemeClr val="folHlink"/>
        </a:buClr>
        <a:buSzPct val="9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folHlink"/>
        </a:buClr>
        <a:buSzPct val="55000"/>
        <a:buFont typeface="Wingdings" pitchFamily="2" charset="2"/>
        <a:buChar char="n"/>
        <a:defRPr sz="2300">
          <a:solidFill>
            <a:schemeClr val="tx1"/>
          </a:solidFill>
          <a:latin typeface="+mn-lt"/>
        </a:defRPr>
      </a:lvl3pPr>
      <a:lvl4pPr marL="16002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accent1"/>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1042;&#1086;&#1076;&#1103;&#1085;&#1080;&#1082;&#1072;.doc" TargetMode="External"/><Relationship Id="rId1" Type="http://schemas.openxmlformats.org/officeDocument/2006/relationships/slideLayout" Target="../slideLayouts/slideLayout1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ru-RU" smtClean="0"/>
              <a:t>МОУ Кольская СОШ №3</a:t>
            </a:r>
          </a:p>
        </p:txBody>
      </p:sp>
      <p:sp>
        <p:nvSpPr>
          <p:cNvPr id="3075" name="Rectangle 3"/>
          <p:cNvSpPr>
            <a:spLocks noGrp="1" noChangeArrowheads="1"/>
          </p:cNvSpPr>
          <p:nvPr>
            <p:ph type="body" idx="1"/>
          </p:nvPr>
        </p:nvSpPr>
        <p:spPr>
          <a:xfrm>
            <a:off x="457200" y="1600200"/>
            <a:ext cx="8229600" cy="5257800"/>
          </a:xfrm>
        </p:spPr>
        <p:txBody>
          <a:bodyPr/>
          <a:lstStyle/>
          <a:p>
            <a:pPr algn="ctr" eaLnBrk="1" hangingPunct="1">
              <a:lnSpc>
                <a:spcPct val="80000"/>
              </a:lnSpc>
              <a:buFont typeface="Wingdings" pitchFamily="2" charset="2"/>
              <a:buNone/>
            </a:pPr>
            <a:endParaRPr lang="ru-RU" sz="2000" smtClean="0"/>
          </a:p>
          <a:p>
            <a:pPr algn="ctr" eaLnBrk="1" hangingPunct="1">
              <a:lnSpc>
                <a:spcPct val="80000"/>
              </a:lnSpc>
              <a:buFont typeface="Wingdings" pitchFamily="2" charset="2"/>
              <a:buNone/>
            </a:pPr>
            <a:r>
              <a:rPr lang="ru-RU" sz="2000" smtClean="0"/>
              <a:t>«Растительность Кольского полуострова. Ягоды»</a:t>
            </a:r>
          </a:p>
          <a:p>
            <a:pPr algn="ctr" eaLnBrk="1" hangingPunct="1">
              <a:lnSpc>
                <a:spcPct val="80000"/>
              </a:lnSpc>
              <a:buFont typeface="Wingdings" pitchFamily="2" charset="2"/>
              <a:buNone/>
            </a:pPr>
            <a:r>
              <a:rPr lang="ru-RU" sz="2000" smtClean="0"/>
              <a:t>(наглядный и справочный материал)</a:t>
            </a:r>
          </a:p>
          <a:p>
            <a:pPr algn="ctr" eaLnBrk="1" hangingPunct="1">
              <a:lnSpc>
                <a:spcPct val="80000"/>
              </a:lnSpc>
              <a:buFont typeface="Wingdings" pitchFamily="2" charset="2"/>
              <a:buNone/>
            </a:pPr>
            <a:endParaRPr lang="ru-RU" sz="2000" smtClean="0"/>
          </a:p>
          <a:p>
            <a:pPr algn="r" eaLnBrk="1" hangingPunct="1">
              <a:lnSpc>
                <a:spcPct val="80000"/>
              </a:lnSpc>
              <a:buFont typeface="Wingdings" pitchFamily="2" charset="2"/>
              <a:buNone/>
            </a:pPr>
            <a:endParaRPr lang="ru-RU" sz="1600" smtClean="0"/>
          </a:p>
          <a:p>
            <a:pPr algn="r" eaLnBrk="1" hangingPunct="1">
              <a:lnSpc>
                <a:spcPct val="80000"/>
              </a:lnSpc>
              <a:buFont typeface="Wingdings" pitchFamily="2" charset="2"/>
              <a:buNone/>
            </a:pPr>
            <a:endParaRPr lang="ru-RU" sz="1600" smtClean="0"/>
          </a:p>
          <a:p>
            <a:pPr algn="r" eaLnBrk="1" hangingPunct="1">
              <a:lnSpc>
                <a:spcPct val="80000"/>
              </a:lnSpc>
              <a:buFont typeface="Wingdings" pitchFamily="2" charset="2"/>
              <a:buNone/>
            </a:pPr>
            <a:r>
              <a:rPr lang="ru-RU" sz="1600" smtClean="0"/>
              <a:t>Автор: Панфилова Светлана Леонидовна,</a:t>
            </a:r>
          </a:p>
          <a:p>
            <a:pPr algn="r" eaLnBrk="1" hangingPunct="1">
              <a:lnSpc>
                <a:spcPct val="80000"/>
              </a:lnSpc>
              <a:buFont typeface="Wingdings" pitchFamily="2" charset="2"/>
              <a:buNone/>
            </a:pPr>
            <a:r>
              <a:rPr lang="ru-RU" sz="1600" smtClean="0"/>
              <a:t>учитель начальных классов, </a:t>
            </a:r>
          </a:p>
          <a:p>
            <a:pPr algn="r" eaLnBrk="1" hangingPunct="1">
              <a:lnSpc>
                <a:spcPct val="80000"/>
              </a:lnSpc>
              <a:buFont typeface="Wingdings" pitchFamily="2" charset="2"/>
              <a:buNone/>
            </a:pPr>
            <a:r>
              <a:rPr lang="ru-RU" sz="1600" smtClean="0"/>
              <a:t>высшей квалификационной категории</a:t>
            </a:r>
          </a:p>
          <a:p>
            <a:pPr algn="ctr" eaLnBrk="1" hangingPunct="1">
              <a:lnSpc>
                <a:spcPct val="80000"/>
              </a:lnSpc>
              <a:buFont typeface="Wingdings" pitchFamily="2" charset="2"/>
              <a:buNone/>
            </a:pPr>
            <a:endParaRPr lang="ru-RU" sz="1600" smtClean="0"/>
          </a:p>
          <a:p>
            <a:pPr algn="ctr" eaLnBrk="1" hangingPunct="1">
              <a:lnSpc>
                <a:spcPct val="80000"/>
              </a:lnSpc>
              <a:buFont typeface="Wingdings" pitchFamily="2" charset="2"/>
              <a:buNone/>
            </a:pPr>
            <a:endParaRPr lang="ru-RU" sz="1600" smtClean="0"/>
          </a:p>
          <a:p>
            <a:pPr algn="ctr" eaLnBrk="1" hangingPunct="1">
              <a:lnSpc>
                <a:spcPct val="80000"/>
              </a:lnSpc>
              <a:buFont typeface="Wingdings" pitchFamily="2" charset="2"/>
              <a:buNone/>
            </a:pPr>
            <a:endParaRPr lang="ru-RU" sz="1600" smtClean="0"/>
          </a:p>
          <a:p>
            <a:pPr algn="ctr" eaLnBrk="1" hangingPunct="1">
              <a:lnSpc>
                <a:spcPct val="80000"/>
              </a:lnSpc>
              <a:buFont typeface="Wingdings" pitchFamily="2" charset="2"/>
              <a:buNone/>
            </a:pPr>
            <a:endParaRPr lang="ru-RU" sz="1600" smtClean="0"/>
          </a:p>
          <a:p>
            <a:pPr algn="ctr" eaLnBrk="1" hangingPunct="1">
              <a:lnSpc>
                <a:spcPct val="80000"/>
              </a:lnSpc>
              <a:buFont typeface="Wingdings" pitchFamily="2" charset="2"/>
              <a:buNone/>
            </a:pPr>
            <a:endParaRPr lang="ru-RU" sz="1600" smtClean="0"/>
          </a:p>
          <a:p>
            <a:pPr algn="ctr" eaLnBrk="1" hangingPunct="1">
              <a:lnSpc>
                <a:spcPct val="80000"/>
              </a:lnSpc>
              <a:buFont typeface="Wingdings" pitchFamily="2" charset="2"/>
              <a:buNone/>
            </a:pPr>
            <a:endParaRPr lang="ru-RU" sz="1600" smtClean="0"/>
          </a:p>
          <a:p>
            <a:pPr algn="ctr" eaLnBrk="1" hangingPunct="1">
              <a:lnSpc>
                <a:spcPct val="80000"/>
              </a:lnSpc>
              <a:buFont typeface="Wingdings" pitchFamily="2" charset="2"/>
              <a:buNone/>
            </a:pPr>
            <a:r>
              <a:rPr lang="ru-RU" sz="1600" smtClean="0"/>
              <a:t>Г.Кола </a:t>
            </a:r>
          </a:p>
          <a:p>
            <a:pPr algn="ctr" eaLnBrk="1" hangingPunct="1">
              <a:lnSpc>
                <a:spcPct val="80000"/>
              </a:lnSpc>
              <a:buFont typeface="Wingdings" pitchFamily="2" charset="2"/>
              <a:buNone/>
            </a:pPr>
            <a:r>
              <a:rPr lang="ru-RU" sz="1600" smtClean="0"/>
              <a:t>2007 г.</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ru-RU" smtClean="0"/>
              <a:t>Брусника</a:t>
            </a:r>
          </a:p>
        </p:txBody>
      </p:sp>
      <p:sp>
        <p:nvSpPr>
          <p:cNvPr id="46084" name="Rectangle 4"/>
          <p:cNvSpPr>
            <a:spLocks noGrp="1" noChangeArrowheads="1"/>
          </p:cNvSpPr>
          <p:nvPr>
            <p:ph type="body" sz="half" idx="1"/>
          </p:nvPr>
        </p:nvSpPr>
        <p:spPr>
          <a:xfrm>
            <a:off x="323850" y="1600200"/>
            <a:ext cx="2592388" cy="5257800"/>
          </a:xfrm>
        </p:spPr>
        <p:txBody>
          <a:bodyPr/>
          <a:lstStyle/>
          <a:p>
            <a:pPr eaLnBrk="1" hangingPunct="1">
              <a:lnSpc>
                <a:spcPct val="90000"/>
              </a:lnSpc>
              <a:buFont typeface="Wingdings" pitchFamily="2" charset="2"/>
              <a:buNone/>
            </a:pPr>
            <a:r>
              <a:rPr lang="ru-RU" sz="2000" smtClean="0"/>
              <a:t>БРУСНИКА, вечнозеленый кустарничек семейства брусничных. Растет в тундрах, хвойных и смешанных лесах Северного полушария. Ягоды — ценный пищевой продукт. Отвар из листьев — мочегонное средство</a:t>
            </a:r>
          </a:p>
        </p:txBody>
      </p:sp>
      <p:pic>
        <p:nvPicPr>
          <p:cNvPr id="46087" name="Picture 7" descr="bg_22_6"/>
          <p:cNvPicPr>
            <a:picLocks noChangeAspect="1" noChangeArrowheads="1"/>
          </p:cNvPicPr>
          <p:nvPr>
            <p:ph sz="quarter" idx="3"/>
          </p:nvPr>
        </p:nvPicPr>
        <p:blipFill>
          <a:blip r:embed="rId2"/>
          <a:srcRect/>
          <a:stretch>
            <a:fillRect/>
          </a:stretch>
        </p:blipFill>
        <p:spPr>
          <a:xfrm>
            <a:off x="3059113" y="3314700"/>
            <a:ext cx="4968875" cy="3311525"/>
          </a:xfrm>
          <a:noFill/>
        </p:spPr>
      </p:pic>
      <p:pic>
        <p:nvPicPr>
          <p:cNvPr id="46088" name="Picture 8" descr="1224"/>
          <p:cNvPicPr>
            <a:picLocks noChangeAspect="1" noChangeArrowheads="1"/>
          </p:cNvPicPr>
          <p:nvPr>
            <p:ph sz="quarter" idx="2"/>
          </p:nvPr>
        </p:nvPicPr>
        <p:blipFill>
          <a:blip r:embed="rId3"/>
          <a:srcRect/>
          <a:stretch>
            <a:fillRect/>
          </a:stretch>
        </p:blipFill>
        <p:spPr>
          <a:xfrm>
            <a:off x="4427538" y="188913"/>
            <a:ext cx="4503737" cy="3376612"/>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088"/>
                                        </p:tgtEl>
                                        <p:attrNameLst>
                                          <p:attrName>style.visibility</p:attrName>
                                        </p:attrNameLst>
                                      </p:cBhvr>
                                      <p:to>
                                        <p:strVal val="visible"/>
                                      </p:to>
                                    </p:set>
                                    <p:animEffect transition="in" filter="fade">
                                      <p:cBhvr>
                                        <p:cTn id="7" dur="1000"/>
                                        <p:tgtEl>
                                          <p:spTgt spid="46088"/>
                                        </p:tgtEl>
                                      </p:cBhvr>
                                    </p:animEffect>
                                    <p:anim calcmode="lin" valueType="num">
                                      <p:cBhvr>
                                        <p:cTn id="8" dur="1000" fill="hold"/>
                                        <p:tgtEl>
                                          <p:spTgt spid="46088"/>
                                        </p:tgtEl>
                                        <p:attrNameLst>
                                          <p:attrName>ppt_x</p:attrName>
                                        </p:attrNameLst>
                                      </p:cBhvr>
                                      <p:tavLst>
                                        <p:tav tm="0">
                                          <p:val>
                                            <p:strVal val="#ppt_x"/>
                                          </p:val>
                                        </p:tav>
                                        <p:tav tm="100000">
                                          <p:val>
                                            <p:strVal val="#ppt_x"/>
                                          </p:val>
                                        </p:tav>
                                      </p:tavLst>
                                    </p:anim>
                                    <p:anim calcmode="lin" valueType="num">
                                      <p:cBhvr>
                                        <p:cTn id="9" dur="1000" fill="hold"/>
                                        <p:tgtEl>
                                          <p:spTgt spid="4608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6087"/>
                                        </p:tgtEl>
                                        <p:attrNameLst>
                                          <p:attrName>style.visibility</p:attrName>
                                        </p:attrNameLst>
                                      </p:cBhvr>
                                      <p:to>
                                        <p:strVal val="visible"/>
                                      </p:to>
                                    </p:set>
                                    <p:animEffect transition="in" filter="fade">
                                      <p:cBhvr>
                                        <p:cTn id="12" dur="1000"/>
                                        <p:tgtEl>
                                          <p:spTgt spid="46087"/>
                                        </p:tgtEl>
                                      </p:cBhvr>
                                    </p:animEffect>
                                    <p:anim calcmode="lin" valueType="num">
                                      <p:cBhvr>
                                        <p:cTn id="13" dur="1000" fill="hold"/>
                                        <p:tgtEl>
                                          <p:spTgt spid="46087"/>
                                        </p:tgtEl>
                                        <p:attrNameLst>
                                          <p:attrName>ppt_x</p:attrName>
                                        </p:attrNameLst>
                                      </p:cBhvr>
                                      <p:tavLst>
                                        <p:tav tm="0">
                                          <p:val>
                                            <p:strVal val="#ppt_x"/>
                                          </p:val>
                                        </p:tav>
                                        <p:tav tm="100000">
                                          <p:val>
                                            <p:strVal val="#ppt_x"/>
                                          </p:val>
                                        </p:tav>
                                      </p:tavLst>
                                    </p:anim>
                                    <p:anim calcmode="lin" valueType="num">
                                      <p:cBhvr>
                                        <p:cTn id="14" dur="1000" fill="hold"/>
                                        <p:tgtEl>
                                          <p:spTgt spid="4608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6082"/>
                                        </p:tgtEl>
                                        <p:attrNameLst>
                                          <p:attrName>style.visibility</p:attrName>
                                        </p:attrNameLst>
                                      </p:cBhvr>
                                      <p:to>
                                        <p:strVal val="visible"/>
                                      </p:to>
                                    </p:set>
                                    <p:animEffect transition="in" filter="fade">
                                      <p:cBhvr>
                                        <p:cTn id="19" dur="1000"/>
                                        <p:tgtEl>
                                          <p:spTgt spid="46082"/>
                                        </p:tgtEl>
                                      </p:cBhvr>
                                    </p:animEffect>
                                    <p:anim calcmode="lin" valueType="num">
                                      <p:cBhvr>
                                        <p:cTn id="20" dur="1000" fill="hold"/>
                                        <p:tgtEl>
                                          <p:spTgt spid="46082"/>
                                        </p:tgtEl>
                                        <p:attrNameLst>
                                          <p:attrName>ppt_x</p:attrName>
                                        </p:attrNameLst>
                                      </p:cBhvr>
                                      <p:tavLst>
                                        <p:tav tm="0">
                                          <p:val>
                                            <p:strVal val="#ppt_x"/>
                                          </p:val>
                                        </p:tav>
                                        <p:tav tm="100000">
                                          <p:val>
                                            <p:strVal val="#ppt_x"/>
                                          </p:val>
                                        </p:tav>
                                      </p:tavLst>
                                    </p:anim>
                                    <p:anim calcmode="lin" valueType="num">
                                      <p:cBhvr>
                                        <p:cTn id="21" dur="1000" fill="hold"/>
                                        <p:tgtEl>
                                          <p:spTgt spid="4608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6084">
                                            <p:txEl>
                                              <p:pRg st="0" end="0"/>
                                            </p:txEl>
                                          </p:spTgt>
                                        </p:tgtEl>
                                        <p:attrNameLst>
                                          <p:attrName>style.visibility</p:attrName>
                                        </p:attrNameLst>
                                      </p:cBhvr>
                                      <p:to>
                                        <p:strVal val="visible"/>
                                      </p:to>
                                    </p:set>
                                    <p:animEffect transition="in" filter="fade">
                                      <p:cBhvr>
                                        <p:cTn id="26" dur="1000"/>
                                        <p:tgtEl>
                                          <p:spTgt spid="46084">
                                            <p:txEl>
                                              <p:pRg st="0" end="0"/>
                                            </p:txEl>
                                          </p:spTgt>
                                        </p:tgtEl>
                                      </p:cBhvr>
                                    </p:animEffect>
                                    <p:anim calcmode="lin" valueType="num">
                                      <p:cBhvr>
                                        <p:cTn id="27" dur="1000" fill="hold"/>
                                        <p:tgtEl>
                                          <p:spTgt spid="46084">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4608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ru-RU" smtClean="0"/>
              <a:t>Словарь</a:t>
            </a:r>
          </a:p>
        </p:txBody>
      </p:sp>
      <p:sp>
        <p:nvSpPr>
          <p:cNvPr id="13315" name="Rectangle 3"/>
          <p:cNvSpPr>
            <a:spLocks noGrp="1" noChangeArrowheads="1"/>
          </p:cNvSpPr>
          <p:nvPr>
            <p:ph type="body" idx="1"/>
          </p:nvPr>
        </p:nvSpPr>
        <p:spPr/>
        <p:txBody>
          <a:bodyPr/>
          <a:lstStyle/>
          <a:p>
            <a:pPr eaLnBrk="1" hangingPunct="1"/>
            <a:r>
              <a:rPr lang="ru-RU" smtClean="0"/>
              <a:t>Большая энциклопедия КМ</a:t>
            </a:r>
            <a:r>
              <a:rPr lang="en-US" smtClean="0"/>
              <a:t> 2005u</a:t>
            </a:r>
            <a:endParaRPr lang="ru-RU" smtClean="0"/>
          </a:p>
          <a:p>
            <a:pPr eaLnBrk="1" hangingPunct="1"/>
            <a:r>
              <a:rPr lang="en-US" smtClean="0"/>
              <a:t>WWW</a:t>
            </a:r>
            <a:endParaRPr lang="ru-RU"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lstStyle/>
          <a:p>
            <a:pPr algn="ctr" eaLnBrk="1" hangingPunct="1"/>
            <a:r>
              <a:rPr lang="ru-RU" smtClean="0"/>
              <a:t>План</a:t>
            </a:r>
          </a:p>
        </p:txBody>
      </p:sp>
      <p:sp>
        <p:nvSpPr>
          <p:cNvPr id="4099" name="Rectangle 5"/>
          <p:cNvSpPr>
            <a:spLocks noGrp="1" noChangeArrowheads="1"/>
          </p:cNvSpPr>
          <p:nvPr>
            <p:ph type="body" idx="1"/>
          </p:nvPr>
        </p:nvSpPr>
        <p:spPr/>
        <p:txBody>
          <a:bodyPr/>
          <a:lstStyle/>
          <a:p>
            <a:pPr eaLnBrk="1" hangingPunct="1"/>
            <a:r>
              <a:rPr lang="ru-RU" smtClean="0"/>
              <a:t>Черника</a:t>
            </a:r>
          </a:p>
          <a:p>
            <a:pPr eaLnBrk="1" hangingPunct="1"/>
            <a:r>
              <a:rPr lang="ru-RU" smtClean="0"/>
              <a:t>Морошка</a:t>
            </a:r>
          </a:p>
          <a:p>
            <a:pPr eaLnBrk="1" hangingPunct="1"/>
            <a:r>
              <a:rPr lang="ru-RU" smtClean="0"/>
              <a:t>Клюква</a:t>
            </a:r>
          </a:p>
          <a:p>
            <a:pPr eaLnBrk="1" hangingPunct="1"/>
            <a:r>
              <a:rPr lang="ru-RU" smtClean="0"/>
              <a:t>Красная смородина</a:t>
            </a:r>
          </a:p>
          <a:p>
            <a:pPr eaLnBrk="1" hangingPunct="1"/>
            <a:r>
              <a:rPr lang="ru-RU" smtClean="0"/>
              <a:t>Малина</a:t>
            </a:r>
          </a:p>
          <a:p>
            <a:pPr eaLnBrk="1" hangingPunct="1"/>
            <a:r>
              <a:rPr lang="ru-RU" smtClean="0"/>
              <a:t>Голубика</a:t>
            </a:r>
          </a:p>
          <a:p>
            <a:pPr eaLnBrk="1" hangingPunct="1"/>
            <a:r>
              <a:rPr lang="ru-RU" smtClean="0"/>
              <a:t>Брусника</a:t>
            </a:r>
          </a:p>
          <a:p>
            <a:pPr eaLnBrk="1" hangingPunct="1"/>
            <a:r>
              <a:rPr lang="ru-RU" smtClean="0"/>
              <a:t>Вороника</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39750" y="549275"/>
            <a:ext cx="7772400" cy="620713"/>
          </a:xfrm>
        </p:spPr>
        <p:txBody>
          <a:bodyPr/>
          <a:lstStyle/>
          <a:p>
            <a:pPr eaLnBrk="1" hangingPunct="1"/>
            <a:r>
              <a:rPr lang="ru-RU" sz="3800" smtClean="0"/>
              <a:t>Черника</a:t>
            </a:r>
          </a:p>
        </p:txBody>
      </p:sp>
      <p:sp>
        <p:nvSpPr>
          <p:cNvPr id="28676" name="Rectangle 4"/>
          <p:cNvSpPr>
            <a:spLocks noGrp="1" noChangeArrowheads="1"/>
          </p:cNvSpPr>
          <p:nvPr>
            <p:ph type="body" sz="half" idx="1"/>
          </p:nvPr>
        </p:nvSpPr>
        <p:spPr>
          <a:xfrm>
            <a:off x="250825" y="1600200"/>
            <a:ext cx="2449513" cy="5068888"/>
          </a:xfrm>
        </p:spPr>
        <p:txBody>
          <a:bodyPr/>
          <a:lstStyle/>
          <a:p>
            <a:pPr eaLnBrk="1" hangingPunct="1">
              <a:lnSpc>
                <a:spcPct val="80000"/>
              </a:lnSpc>
              <a:buFont typeface="Wingdings" pitchFamily="2" charset="2"/>
              <a:buNone/>
            </a:pPr>
            <a:r>
              <a:rPr lang="ru-RU" sz="1800" b="1" smtClean="0"/>
              <a:t>ЧЕРНИКА, кустарничек семейства брусничных. Растет в лесной и тундровой зонах Северного полушария; в России — обычно в хвойных лесах (т. н. черничниках). Ягоды — ценный пищевой продукт; используется также в медицине (вяжущее средство).</a:t>
            </a:r>
          </a:p>
        </p:txBody>
      </p:sp>
      <p:pic>
        <p:nvPicPr>
          <p:cNvPr id="28679" name="Picture 7" descr="bg_50_49"/>
          <p:cNvPicPr>
            <a:picLocks noChangeAspect="1" noChangeArrowheads="1"/>
          </p:cNvPicPr>
          <p:nvPr>
            <p:ph sz="quarter" idx="2"/>
          </p:nvPr>
        </p:nvPicPr>
        <p:blipFill>
          <a:blip r:embed="rId2"/>
          <a:srcRect/>
          <a:stretch>
            <a:fillRect/>
          </a:stretch>
        </p:blipFill>
        <p:spPr>
          <a:xfrm>
            <a:off x="2700338" y="188913"/>
            <a:ext cx="4537075" cy="3024187"/>
          </a:xfrm>
          <a:noFill/>
        </p:spPr>
      </p:pic>
      <p:pic>
        <p:nvPicPr>
          <p:cNvPr id="28680" name="Picture 8" descr="IMG_4860"/>
          <p:cNvPicPr>
            <a:picLocks noChangeAspect="1" noChangeArrowheads="1"/>
          </p:cNvPicPr>
          <p:nvPr>
            <p:ph sz="quarter" idx="3"/>
          </p:nvPr>
        </p:nvPicPr>
        <p:blipFill>
          <a:blip r:embed="rId3"/>
          <a:srcRect/>
          <a:stretch>
            <a:fillRect/>
          </a:stretch>
        </p:blipFill>
        <p:spPr>
          <a:xfrm>
            <a:off x="4500563" y="3284538"/>
            <a:ext cx="4429125" cy="3322637"/>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fade">
                                      <p:cBhvr>
                                        <p:cTn id="7" dur="1000"/>
                                        <p:tgtEl>
                                          <p:spTgt spid="28679"/>
                                        </p:tgtEl>
                                      </p:cBhvr>
                                    </p:animEffect>
                                    <p:anim calcmode="lin" valueType="num">
                                      <p:cBhvr>
                                        <p:cTn id="8" dur="1000" fill="hold"/>
                                        <p:tgtEl>
                                          <p:spTgt spid="28679"/>
                                        </p:tgtEl>
                                        <p:attrNameLst>
                                          <p:attrName>ppt_x</p:attrName>
                                        </p:attrNameLst>
                                      </p:cBhvr>
                                      <p:tavLst>
                                        <p:tav tm="0">
                                          <p:val>
                                            <p:strVal val="#ppt_x"/>
                                          </p:val>
                                        </p:tav>
                                        <p:tav tm="100000">
                                          <p:val>
                                            <p:strVal val="#ppt_x"/>
                                          </p:val>
                                        </p:tav>
                                      </p:tavLst>
                                    </p:anim>
                                    <p:anim calcmode="lin" valueType="num">
                                      <p:cBhvr>
                                        <p:cTn id="9" dur="1000" fill="hold"/>
                                        <p:tgtEl>
                                          <p:spTgt spid="2867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8680"/>
                                        </p:tgtEl>
                                        <p:attrNameLst>
                                          <p:attrName>style.visibility</p:attrName>
                                        </p:attrNameLst>
                                      </p:cBhvr>
                                      <p:to>
                                        <p:strVal val="visible"/>
                                      </p:to>
                                    </p:set>
                                    <p:animEffect transition="in" filter="fade">
                                      <p:cBhvr>
                                        <p:cTn id="12" dur="1000"/>
                                        <p:tgtEl>
                                          <p:spTgt spid="28680"/>
                                        </p:tgtEl>
                                      </p:cBhvr>
                                    </p:animEffect>
                                    <p:anim calcmode="lin" valueType="num">
                                      <p:cBhvr>
                                        <p:cTn id="13" dur="1000" fill="hold"/>
                                        <p:tgtEl>
                                          <p:spTgt spid="28680"/>
                                        </p:tgtEl>
                                        <p:attrNameLst>
                                          <p:attrName>ppt_x</p:attrName>
                                        </p:attrNameLst>
                                      </p:cBhvr>
                                      <p:tavLst>
                                        <p:tav tm="0">
                                          <p:val>
                                            <p:strVal val="#ppt_x"/>
                                          </p:val>
                                        </p:tav>
                                        <p:tav tm="100000">
                                          <p:val>
                                            <p:strVal val="#ppt_x"/>
                                          </p:val>
                                        </p:tav>
                                      </p:tavLst>
                                    </p:anim>
                                    <p:anim calcmode="lin" valueType="num">
                                      <p:cBhvr>
                                        <p:cTn id="14" dur="1000" fill="hold"/>
                                        <p:tgtEl>
                                          <p:spTgt spid="2868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8674"/>
                                        </p:tgtEl>
                                        <p:attrNameLst>
                                          <p:attrName>style.visibility</p:attrName>
                                        </p:attrNameLst>
                                      </p:cBhvr>
                                      <p:to>
                                        <p:strVal val="visible"/>
                                      </p:to>
                                    </p:set>
                                    <p:animEffect transition="in" filter="fade">
                                      <p:cBhvr>
                                        <p:cTn id="19" dur="1000"/>
                                        <p:tgtEl>
                                          <p:spTgt spid="28674"/>
                                        </p:tgtEl>
                                      </p:cBhvr>
                                    </p:animEffect>
                                    <p:anim calcmode="lin" valueType="num">
                                      <p:cBhvr>
                                        <p:cTn id="20" dur="1000" fill="hold"/>
                                        <p:tgtEl>
                                          <p:spTgt spid="28674"/>
                                        </p:tgtEl>
                                        <p:attrNameLst>
                                          <p:attrName>ppt_x</p:attrName>
                                        </p:attrNameLst>
                                      </p:cBhvr>
                                      <p:tavLst>
                                        <p:tav tm="0">
                                          <p:val>
                                            <p:strVal val="#ppt_x"/>
                                          </p:val>
                                        </p:tav>
                                        <p:tav tm="100000">
                                          <p:val>
                                            <p:strVal val="#ppt_x"/>
                                          </p:val>
                                        </p:tav>
                                      </p:tavLst>
                                    </p:anim>
                                    <p:anim calcmode="lin" valueType="num">
                                      <p:cBhvr>
                                        <p:cTn id="21" dur="1000" fill="hold"/>
                                        <p:tgtEl>
                                          <p:spTgt spid="2867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8676">
                                            <p:txEl>
                                              <p:pRg st="0" end="0"/>
                                            </p:txEl>
                                          </p:spTgt>
                                        </p:tgtEl>
                                        <p:attrNameLst>
                                          <p:attrName>style.visibility</p:attrName>
                                        </p:attrNameLst>
                                      </p:cBhvr>
                                      <p:to>
                                        <p:strVal val="visible"/>
                                      </p:to>
                                    </p:set>
                                    <p:animEffect transition="in" filter="fade">
                                      <p:cBhvr>
                                        <p:cTn id="26" dur="1000"/>
                                        <p:tgtEl>
                                          <p:spTgt spid="28676">
                                            <p:txEl>
                                              <p:pRg st="0" end="0"/>
                                            </p:txEl>
                                          </p:spTgt>
                                        </p:tgtEl>
                                      </p:cBhvr>
                                    </p:animEffect>
                                    <p:anim calcmode="lin" valueType="num">
                                      <p:cBhvr>
                                        <p:cTn id="27" dur="1000" fill="hold"/>
                                        <p:tgtEl>
                                          <p:spTgt spid="2867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2867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ru-RU" smtClean="0"/>
              <a:t>Морошка</a:t>
            </a:r>
          </a:p>
        </p:txBody>
      </p:sp>
      <p:sp>
        <p:nvSpPr>
          <p:cNvPr id="30724" name="Rectangle 4"/>
          <p:cNvSpPr>
            <a:spLocks noGrp="1" noChangeArrowheads="1"/>
          </p:cNvSpPr>
          <p:nvPr>
            <p:ph type="body" sz="half" idx="1"/>
          </p:nvPr>
        </p:nvSpPr>
        <p:spPr>
          <a:xfrm>
            <a:off x="250825" y="1600200"/>
            <a:ext cx="2449513" cy="5257800"/>
          </a:xfrm>
        </p:spPr>
        <p:txBody>
          <a:bodyPr/>
          <a:lstStyle/>
          <a:p>
            <a:pPr eaLnBrk="1" hangingPunct="1">
              <a:lnSpc>
                <a:spcPct val="90000"/>
              </a:lnSpc>
              <a:buFont typeface="Wingdings" pitchFamily="2" charset="2"/>
              <a:buNone/>
            </a:pPr>
            <a:r>
              <a:rPr lang="ru-RU" sz="2000" b="1" smtClean="0"/>
              <a:t>МОРОШКА, многолетнее травянистое растение семейства розовых. Растет главным образом в Северном полушарии, на моховых болотах тундры и лесной зоны. Плоды съедобны. Медонос.</a:t>
            </a:r>
          </a:p>
        </p:txBody>
      </p:sp>
      <p:pic>
        <p:nvPicPr>
          <p:cNvPr id="30727" name="Picture 7" descr="iu0001"/>
          <p:cNvPicPr>
            <a:picLocks noChangeAspect="1" noChangeArrowheads="1"/>
          </p:cNvPicPr>
          <p:nvPr>
            <p:ph sz="quarter" idx="2"/>
          </p:nvPr>
        </p:nvPicPr>
        <p:blipFill>
          <a:blip r:embed="rId2"/>
          <a:srcRect/>
          <a:stretch>
            <a:fillRect/>
          </a:stretch>
        </p:blipFill>
        <p:spPr>
          <a:xfrm>
            <a:off x="5292725" y="260350"/>
            <a:ext cx="3636963" cy="3506788"/>
          </a:xfrm>
          <a:noFill/>
        </p:spPr>
      </p:pic>
      <p:pic>
        <p:nvPicPr>
          <p:cNvPr id="30728" name="Picture 8" descr="9367"/>
          <p:cNvPicPr>
            <a:picLocks noChangeAspect="1" noChangeArrowheads="1"/>
          </p:cNvPicPr>
          <p:nvPr>
            <p:ph sz="quarter" idx="3"/>
          </p:nvPr>
        </p:nvPicPr>
        <p:blipFill>
          <a:blip r:embed="rId3"/>
          <a:srcRect/>
          <a:stretch>
            <a:fillRect/>
          </a:stretch>
        </p:blipFill>
        <p:spPr>
          <a:xfrm>
            <a:off x="2771775" y="2924175"/>
            <a:ext cx="3679825" cy="3702050"/>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28"/>
                                        </p:tgtEl>
                                        <p:attrNameLst>
                                          <p:attrName>style.visibility</p:attrName>
                                        </p:attrNameLst>
                                      </p:cBhvr>
                                      <p:to>
                                        <p:strVal val="visible"/>
                                      </p:to>
                                    </p:set>
                                    <p:animEffect transition="in" filter="fade">
                                      <p:cBhvr>
                                        <p:cTn id="7" dur="1000"/>
                                        <p:tgtEl>
                                          <p:spTgt spid="30728"/>
                                        </p:tgtEl>
                                      </p:cBhvr>
                                    </p:animEffect>
                                    <p:anim calcmode="lin" valueType="num">
                                      <p:cBhvr>
                                        <p:cTn id="8" dur="1000" fill="hold"/>
                                        <p:tgtEl>
                                          <p:spTgt spid="30728"/>
                                        </p:tgtEl>
                                        <p:attrNameLst>
                                          <p:attrName>ppt_x</p:attrName>
                                        </p:attrNameLst>
                                      </p:cBhvr>
                                      <p:tavLst>
                                        <p:tav tm="0">
                                          <p:val>
                                            <p:strVal val="#ppt_x"/>
                                          </p:val>
                                        </p:tav>
                                        <p:tav tm="100000">
                                          <p:val>
                                            <p:strVal val="#ppt_x"/>
                                          </p:val>
                                        </p:tav>
                                      </p:tavLst>
                                    </p:anim>
                                    <p:anim calcmode="lin" valueType="num">
                                      <p:cBhvr>
                                        <p:cTn id="9" dur="1000" fill="hold"/>
                                        <p:tgtEl>
                                          <p:spTgt spid="307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27"/>
                                        </p:tgtEl>
                                        <p:attrNameLst>
                                          <p:attrName>style.visibility</p:attrName>
                                        </p:attrNameLst>
                                      </p:cBhvr>
                                      <p:to>
                                        <p:strVal val="visible"/>
                                      </p:to>
                                    </p:set>
                                    <p:animEffect transition="in" filter="fade">
                                      <p:cBhvr>
                                        <p:cTn id="12" dur="1000"/>
                                        <p:tgtEl>
                                          <p:spTgt spid="30727"/>
                                        </p:tgtEl>
                                      </p:cBhvr>
                                    </p:animEffect>
                                    <p:anim calcmode="lin" valueType="num">
                                      <p:cBhvr>
                                        <p:cTn id="13" dur="1000" fill="hold"/>
                                        <p:tgtEl>
                                          <p:spTgt spid="30727"/>
                                        </p:tgtEl>
                                        <p:attrNameLst>
                                          <p:attrName>ppt_x</p:attrName>
                                        </p:attrNameLst>
                                      </p:cBhvr>
                                      <p:tavLst>
                                        <p:tav tm="0">
                                          <p:val>
                                            <p:strVal val="#ppt_x"/>
                                          </p:val>
                                        </p:tav>
                                        <p:tav tm="100000">
                                          <p:val>
                                            <p:strVal val="#ppt_x"/>
                                          </p:val>
                                        </p:tav>
                                      </p:tavLst>
                                    </p:anim>
                                    <p:anim calcmode="lin" valueType="num">
                                      <p:cBhvr>
                                        <p:cTn id="14" dur="1000" fill="hold"/>
                                        <p:tgtEl>
                                          <p:spTgt spid="307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0722"/>
                                        </p:tgtEl>
                                        <p:attrNameLst>
                                          <p:attrName>style.visibility</p:attrName>
                                        </p:attrNameLst>
                                      </p:cBhvr>
                                      <p:to>
                                        <p:strVal val="visible"/>
                                      </p:to>
                                    </p:set>
                                    <p:animEffect transition="in" filter="fade">
                                      <p:cBhvr>
                                        <p:cTn id="19" dur="1000"/>
                                        <p:tgtEl>
                                          <p:spTgt spid="30722"/>
                                        </p:tgtEl>
                                      </p:cBhvr>
                                    </p:animEffect>
                                    <p:anim calcmode="lin" valueType="num">
                                      <p:cBhvr>
                                        <p:cTn id="20" dur="1000" fill="hold"/>
                                        <p:tgtEl>
                                          <p:spTgt spid="30722"/>
                                        </p:tgtEl>
                                        <p:attrNameLst>
                                          <p:attrName>ppt_x</p:attrName>
                                        </p:attrNameLst>
                                      </p:cBhvr>
                                      <p:tavLst>
                                        <p:tav tm="0">
                                          <p:val>
                                            <p:strVal val="#ppt_x"/>
                                          </p:val>
                                        </p:tav>
                                        <p:tav tm="100000">
                                          <p:val>
                                            <p:strVal val="#ppt_x"/>
                                          </p:val>
                                        </p:tav>
                                      </p:tavLst>
                                    </p:anim>
                                    <p:anim calcmode="lin" valueType="num">
                                      <p:cBhvr>
                                        <p:cTn id="21" dur="1000" fill="hold"/>
                                        <p:tgtEl>
                                          <p:spTgt spid="307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0724">
                                            <p:txEl>
                                              <p:pRg st="0" end="0"/>
                                            </p:txEl>
                                          </p:spTgt>
                                        </p:tgtEl>
                                        <p:attrNameLst>
                                          <p:attrName>style.visibility</p:attrName>
                                        </p:attrNameLst>
                                      </p:cBhvr>
                                      <p:to>
                                        <p:strVal val="visible"/>
                                      </p:to>
                                    </p:set>
                                    <p:animEffect transition="in" filter="fade">
                                      <p:cBhvr>
                                        <p:cTn id="26" dur="1000"/>
                                        <p:tgtEl>
                                          <p:spTgt spid="30724">
                                            <p:txEl>
                                              <p:pRg st="0" end="0"/>
                                            </p:txEl>
                                          </p:spTgt>
                                        </p:tgtEl>
                                      </p:cBhvr>
                                    </p:animEffect>
                                    <p:anim calcmode="lin" valueType="num">
                                      <p:cBhvr>
                                        <p:cTn id="27" dur="1000" fill="hold"/>
                                        <p:tgtEl>
                                          <p:spTgt spid="30724">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072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ru-RU" smtClean="0"/>
              <a:t>Клюква</a:t>
            </a:r>
          </a:p>
        </p:txBody>
      </p:sp>
      <p:sp>
        <p:nvSpPr>
          <p:cNvPr id="32774" name="Rectangle 6"/>
          <p:cNvSpPr>
            <a:spLocks noGrp="1" noChangeArrowheads="1"/>
          </p:cNvSpPr>
          <p:nvPr>
            <p:ph type="body" sz="half" idx="1"/>
          </p:nvPr>
        </p:nvSpPr>
        <p:spPr>
          <a:xfrm>
            <a:off x="250825" y="1628775"/>
            <a:ext cx="2520950" cy="4968875"/>
          </a:xfrm>
        </p:spPr>
        <p:txBody>
          <a:bodyPr/>
          <a:lstStyle/>
          <a:p>
            <a:pPr eaLnBrk="1" hangingPunct="1">
              <a:buFont typeface="Wingdings" pitchFamily="2" charset="2"/>
              <a:buNone/>
            </a:pPr>
            <a:r>
              <a:rPr lang="ru-RU" sz="2000" smtClean="0"/>
              <a:t>КЛЮКВА, род вечнозеленых полукустарников семейства вересковых. 4 вида, в холодном и умеренном поясах Северного полушария, на торфяных болотах. Ягоды — ценный пищевой продукт. </a:t>
            </a:r>
          </a:p>
        </p:txBody>
      </p:sp>
      <p:pic>
        <p:nvPicPr>
          <p:cNvPr id="32776" name="Picture 8"/>
          <p:cNvPicPr>
            <a:picLocks noChangeAspect="1" noChangeArrowheads="1"/>
          </p:cNvPicPr>
          <p:nvPr>
            <p:ph sz="quarter" idx="3"/>
          </p:nvPr>
        </p:nvPicPr>
        <p:blipFill>
          <a:blip r:embed="rId2"/>
          <a:srcRect/>
          <a:stretch>
            <a:fillRect/>
          </a:stretch>
        </p:blipFill>
        <p:spPr>
          <a:xfrm>
            <a:off x="2843213" y="3141663"/>
            <a:ext cx="3810000" cy="3484562"/>
          </a:xfrm>
        </p:spPr>
      </p:pic>
      <p:pic>
        <p:nvPicPr>
          <p:cNvPr id="32777" name="Picture 9" descr="File0678"/>
          <p:cNvPicPr>
            <a:picLocks noChangeAspect="1" noChangeArrowheads="1"/>
          </p:cNvPicPr>
          <p:nvPr>
            <p:ph sz="quarter" idx="2"/>
          </p:nvPr>
        </p:nvPicPr>
        <p:blipFill>
          <a:blip r:embed="rId3"/>
          <a:srcRect/>
          <a:stretch>
            <a:fillRect/>
          </a:stretch>
        </p:blipFill>
        <p:spPr>
          <a:xfrm>
            <a:off x="3995738" y="260350"/>
            <a:ext cx="4886325" cy="3133725"/>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777"/>
                                        </p:tgtEl>
                                        <p:attrNameLst>
                                          <p:attrName>style.visibility</p:attrName>
                                        </p:attrNameLst>
                                      </p:cBhvr>
                                      <p:to>
                                        <p:strVal val="visible"/>
                                      </p:to>
                                    </p:set>
                                    <p:animEffect transition="in" filter="fade">
                                      <p:cBhvr>
                                        <p:cTn id="7" dur="1000"/>
                                        <p:tgtEl>
                                          <p:spTgt spid="32777"/>
                                        </p:tgtEl>
                                      </p:cBhvr>
                                    </p:animEffect>
                                    <p:anim calcmode="lin" valueType="num">
                                      <p:cBhvr>
                                        <p:cTn id="8" dur="1000" fill="hold"/>
                                        <p:tgtEl>
                                          <p:spTgt spid="32777"/>
                                        </p:tgtEl>
                                        <p:attrNameLst>
                                          <p:attrName>ppt_x</p:attrName>
                                        </p:attrNameLst>
                                      </p:cBhvr>
                                      <p:tavLst>
                                        <p:tav tm="0">
                                          <p:val>
                                            <p:strVal val="#ppt_x"/>
                                          </p:val>
                                        </p:tav>
                                        <p:tav tm="100000">
                                          <p:val>
                                            <p:strVal val="#ppt_x"/>
                                          </p:val>
                                        </p:tav>
                                      </p:tavLst>
                                    </p:anim>
                                    <p:anim calcmode="lin" valueType="num">
                                      <p:cBhvr>
                                        <p:cTn id="9" dur="1000" fill="hold"/>
                                        <p:tgtEl>
                                          <p:spTgt spid="3277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32776"/>
                                        </p:tgtEl>
                                        <p:attrNameLst>
                                          <p:attrName>style.visibility</p:attrName>
                                        </p:attrNameLst>
                                      </p:cBhvr>
                                      <p:to>
                                        <p:strVal val="visible"/>
                                      </p:to>
                                    </p:set>
                                    <p:animEffect transition="in" filter="fade">
                                      <p:cBhvr>
                                        <p:cTn id="12" dur="1000"/>
                                        <p:tgtEl>
                                          <p:spTgt spid="32776"/>
                                        </p:tgtEl>
                                      </p:cBhvr>
                                    </p:animEffect>
                                    <p:anim calcmode="lin" valueType="num">
                                      <p:cBhvr>
                                        <p:cTn id="13" dur="1000" fill="hold"/>
                                        <p:tgtEl>
                                          <p:spTgt spid="32776"/>
                                        </p:tgtEl>
                                        <p:attrNameLst>
                                          <p:attrName>ppt_x</p:attrName>
                                        </p:attrNameLst>
                                      </p:cBhvr>
                                      <p:tavLst>
                                        <p:tav tm="0">
                                          <p:val>
                                            <p:strVal val="#ppt_x"/>
                                          </p:val>
                                        </p:tav>
                                        <p:tav tm="100000">
                                          <p:val>
                                            <p:strVal val="#ppt_x"/>
                                          </p:val>
                                        </p:tav>
                                      </p:tavLst>
                                    </p:anim>
                                    <p:anim calcmode="lin" valueType="num">
                                      <p:cBhvr>
                                        <p:cTn id="14" dur="1000" fill="hold"/>
                                        <p:tgtEl>
                                          <p:spTgt spid="3277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2770"/>
                                        </p:tgtEl>
                                        <p:attrNameLst>
                                          <p:attrName>style.visibility</p:attrName>
                                        </p:attrNameLst>
                                      </p:cBhvr>
                                      <p:to>
                                        <p:strVal val="visible"/>
                                      </p:to>
                                    </p:set>
                                    <p:animEffect transition="in" filter="fade">
                                      <p:cBhvr>
                                        <p:cTn id="19" dur="1000"/>
                                        <p:tgtEl>
                                          <p:spTgt spid="32770"/>
                                        </p:tgtEl>
                                      </p:cBhvr>
                                    </p:animEffect>
                                    <p:anim calcmode="lin" valueType="num">
                                      <p:cBhvr>
                                        <p:cTn id="20" dur="1000" fill="hold"/>
                                        <p:tgtEl>
                                          <p:spTgt spid="32770"/>
                                        </p:tgtEl>
                                        <p:attrNameLst>
                                          <p:attrName>ppt_x</p:attrName>
                                        </p:attrNameLst>
                                      </p:cBhvr>
                                      <p:tavLst>
                                        <p:tav tm="0">
                                          <p:val>
                                            <p:strVal val="#ppt_x"/>
                                          </p:val>
                                        </p:tav>
                                        <p:tav tm="100000">
                                          <p:val>
                                            <p:strVal val="#ppt_x"/>
                                          </p:val>
                                        </p:tav>
                                      </p:tavLst>
                                    </p:anim>
                                    <p:anim calcmode="lin" valueType="num">
                                      <p:cBhvr>
                                        <p:cTn id="21" dur="1000" fill="hold"/>
                                        <p:tgtEl>
                                          <p:spTgt spid="3277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2774">
                                            <p:txEl>
                                              <p:pRg st="0" end="0"/>
                                            </p:txEl>
                                          </p:spTgt>
                                        </p:tgtEl>
                                        <p:attrNameLst>
                                          <p:attrName>style.visibility</p:attrName>
                                        </p:attrNameLst>
                                      </p:cBhvr>
                                      <p:to>
                                        <p:strVal val="visible"/>
                                      </p:to>
                                    </p:set>
                                    <p:animEffect transition="in" filter="fade">
                                      <p:cBhvr>
                                        <p:cTn id="26" dur="1000"/>
                                        <p:tgtEl>
                                          <p:spTgt spid="32774">
                                            <p:txEl>
                                              <p:pRg st="0" end="0"/>
                                            </p:txEl>
                                          </p:spTgt>
                                        </p:tgtEl>
                                      </p:cBhvr>
                                    </p:animEffect>
                                    <p:anim calcmode="lin" valueType="num">
                                      <p:cBhvr>
                                        <p:cTn id="27" dur="1000" fill="hold"/>
                                        <p:tgtEl>
                                          <p:spTgt spid="32774">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277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ru-RU" smtClean="0"/>
              <a:t>Красная смородина</a:t>
            </a:r>
          </a:p>
        </p:txBody>
      </p:sp>
      <p:sp>
        <p:nvSpPr>
          <p:cNvPr id="35847" name="Rectangle 7"/>
          <p:cNvSpPr>
            <a:spLocks noGrp="1" noChangeArrowheads="1"/>
          </p:cNvSpPr>
          <p:nvPr>
            <p:ph type="body" sz="half" idx="1"/>
          </p:nvPr>
        </p:nvSpPr>
        <p:spPr>
          <a:xfrm>
            <a:off x="250825" y="1600200"/>
            <a:ext cx="3384550" cy="5257800"/>
          </a:xfrm>
        </p:spPr>
        <p:txBody>
          <a:bodyPr/>
          <a:lstStyle/>
          <a:p>
            <a:pPr eaLnBrk="1" hangingPunct="1">
              <a:lnSpc>
                <a:spcPct val="80000"/>
              </a:lnSpc>
              <a:buFont typeface="Wingdings" pitchFamily="2" charset="2"/>
              <a:buNone/>
            </a:pPr>
            <a:r>
              <a:rPr lang="ru-RU" sz="1800" b="1" smtClean="0"/>
              <a:t>СМОРОДИНА, род кустарников семейства крыжовниковых, плодовая культура. Ок. 150 видов. Культурные сорта относятся к смородине черной, смородине красной, смородине золотистой и др. Выращивают в Европе, Сев. Америке; в России — в основном в центральных районах Европейской части. В ягодах — сахара, яблочная и лимонная кислоты, витамин С (в смородине черной 80-100 мг%). Урожайность смородины черной до 4-5 т с 1 га. Используется в озеленении. Медонос.</a:t>
            </a:r>
          </a:p>
        </p:txBody>
      </p:sp>
      <p:pic>
        <p:nvPicPr>
          <p:cNvPr id="35846" name="Picture 6" descr="смор"/>
          <p:cNvPicPr>
            <a:picLocks noChangeAspect="1" noChangeArrowheads="1"/>
          </p:cNvPicPr>
          <p:nvPr>
            <p:ph sz="quarter" idx="2"/>
          </p:nvPr>
        </p:nvPicPr>
        <p:blipFill>
          <a:blip r:embed="rId2"/>
          <a:srcRect/>
          <a:stretch>
            <a:fillRect/>
          </a:stretch>
        </p:blipFill>
        <p:spPr>
          <a:xfrm>
            <a:off x="6227763" y="260350"/>
            <a:ext cx="2687637" cy="4032250"/>
          </a:xfrm>
          <a:noFill/>
        </p:spPr>
      </p:pic>
      <p:pic>
        <p:nvPicPr>
          <p:cNvPr id="35848" name="Picture 8"/>
          <p:cNvPicPr>
            <a:picLocks noChangeAspect="1" noChangeArrowheads="1"/>
          </p:cNvPicPr>
          <p:nvPr>
            <p:ph sz="quarter" idx="3"/>
          </p:nvPr>
        </p:nvPicPr>
        <p:blipFill>
          <a:blip r:embed="rId3"/>
          <a:srcRect/>
          <a:stretch>
            <a:fillRect/>
          </a:stretch>
        </p:blipFill>
        <p:spPr>
          <a:xfrm>
            <a:off x="3563938" y="3429000"/>
            <a:ext cx="3810000" cy="323215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846"/>
                                        </p:tgtEl>
                                        <p:attrNameLst>
                                          <p:attrName>style.visibility</p:attrName>
                                        </p:attrNameLst>
                                      </p:cBhvr>
                                      <p:to>
                                        <p:strVal val="visible"/>
                                      </p:to>
                                    </p:set>
                                    <p:animEffect transition="in" filter="fade">
                                      <p:cBhvr>
                                        <p:cTn id="7" dur="1000"/>
                                        <p:tgtEl>
                                          <p:spTgt spid="35846"/>
                                        </p:tgtEl>
                                      </p:cBhvr>
                                    </p:animEffect>
                                    <p:anim calcmode="lin" valueType="num">
                                      <p:cBhvr>
                                        <p:cTn id="8" dur="1000" fill="hold"/>
                                        <p:tgtEl>
                                          <p:spTgt spid="35846"/>
                                        </p:tgtEl>
                                        <p:attrNameLst>
                                          <p:attrName>ppt_x</p:attrName>
                                        </p:attrNameLst>
                                      </p:cBhvr>
                                      <p:tavLst>
                                        <p:tav tm="0">
                                          <p:val>
                                            <p:strVal val="#ppt_x"/>
                                          </p:val>
                                        </p:tav>
                                        <p:tav tm="100000">
                                          <p:val>
                                            <p:strVal val="#ppt_x"/>
                                          </p:val>
                                        </p:tav>
                                      </p:tavLst>
                                    </p:anim>
                                    <p:anim calcmode="lin" valueType="num">
                                      <p:cBhvr>
                                        <p:cTn id="9" dur="1000" fill="hold"/>
                                        <p:tgtEl>
                                          <p:spTgt spid="358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35848"/>
                                        </p:tgtEl>
                                        <p:attrNameLst>
                                          <p:attrName>style.visibility</p:attrName>
                                        </p:attrNameLst>
                                      </p:cBhvr>
                                      <p:to>
                                        <p:strVal val="visible"/>
                                      </p:to>
                                    </p:set>
                                    <p:animEffect transition="in" filter="fade">
                                      <p:cBhvr>
                                        <p:cTn id="12" dur="1000"/>
                                        <p:tgtEl>
                                          <p:spTgt spid="35848"/>
                                        </p:tgtEl>
                                      </p:cBhvr>
                                    </p:animEffect>
                                    <p:anim calcmode="lin" valueType="num">
                                      <p:cBhvr>
                                        <p:cTn id="13" dur="1000" fill="hold"/>
                                        <p:tgtEl>
                                          <p:spTgt spid="35848"/>
                                        </p:tgtEl>
                                        <p:attrNameLst>
                                          <p:attrName>ppt_x</p:attrName>
                                        </p:attrNameLst>
                                      </p:cBhvr>
                                      <p:tavLst>
                                        <p:tav tm="0">
                                          <p:val>
                                            <p:strVal val="#ppt_x"/>
                                          </p:val>
                                        </p:tav>
                                        <p:tav tm="100000">
                                          <p:val>
                                            <p:strVal val="#ppt_x"/>
                                          </p:val>
                                        </p:tav>
                                      </p:tavLst>
                                    </p:anim>
                                    <p:anim calcmode="lin" valueType="num">
                                      <p:cBhvr>
                                        <p:cTn id="14" dur="1000" fill="hold"/>
                                        <p:tgtEl>
                                          <p:spTgt spid="3584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5842"/>
                                        </p:tgtEl>
                                        <p:attrNameLst>
                                          <p:attrName>style.visibility</p:attrName>
                                        </p:attrNameLst>
                                      </p:cBhvr>
                                      <p:to>
                                        <p:strVal val="visible"/>
                                      </p:to>
                                    </p:set>
                                    <p:animEffect transition="in" filter="fade">
                                      <p:cBhvr>
                                        <p:cTn id="19" dur="1000"/>
                                        <p:tgtEl>
                                          <p:spTgt spid="35842"/>
                                        </p:tgtEl>
                                      </p:cBhvr>
                                    </p:animEffect>
                                    <p:anim calcmode="lin" valueType="num">
                                      <p:cBhvr>
                                        <p:cTn id="20" dur="1000" fill="hold"/>
                                        <p:tgtEl>
                                          <p:spTgt spid="35842"/>
                                        </p:tgtEl>
                                        <p:attrNameLst>
                                          <p:attrName>ppt_x</p:attrName>
                                        </p:attrNameLst>
                                      </p:cBhvr>
                                      <p:tavLst>
                                        <p:tav tm="0">
                                          <p:val>
                                            <p:strVal val="#ppt_x"/>
                                          </p:val>
                                        </p:tav>
                                        <p:tav tm="100000">
                                          <p:val>
                                            <p:strVal val="#ppt_x"/>
                                          </p:val>
                                        </p:tav>
                                      </p:tavLst>
                                    </p:anim>
                                    <p:anim calcmode="lin" valueType="num">
                                      <p:cBhvr>
                                        <p:cTn id="21" dur="1000" fill="hold"/>
                                        <p:tgtEl>
                                          <p:spTgt spid="3584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5847">
                                            <p:txEl>
                                              <p:pRg st="0" end="0"/>
                                            </p:txEl>
                                          </p:spTgt>
                                        </p:tgtEl>
                                        <p:attrNameLst>
                                          <p:attrName>style.visibility</p:attrName>
                                        </p:attrNameLst>
                                      </p:cBhvr>
                                      <p:to>
                                        <p:strVal val="visible"/>
                                      </p:to>
                                    </p:set>
                                    <p:animEffect transition="in" filter="fade">
                                      <p:cBhvr>
                                        <p:cTn id="26" dur="1000"/>
                                        <p:tgtEl>
                                          <p:spTgt spid="35847">
                                            <p:txEl>
                                              <p:pRg st="0" end="0"/>
                                            </p:txEl>
                                          </p:spTgt>
                                        </p:tgtEl>
                                      </p:cBhvr>
                                    </p:animEffect>
                                    <p:anim calcmode="lin" valueType="num">
                                      <p:cBhvr>
                                        <p:cTn id="27" dur="1000" fill="hold"/>
                                        <p:tgtEl>
                                          <p:spTgt spid="3584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584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ru-RU" smtClean="0"/>
              <a:t>Малина</a:t>
            </a:r>
          </a:p>
        </p:txBody>
      </p:sp>
      <p:sp>
        <p:nvSpPr>
          <p:cNvPr id="38919" name="Rectangle 7"/>
          <p:cNvSpPr>
            <a:spLocks noGrp="1" noChangeArrowheads="1"/>
          </p:cNvSpPr>
          <p:nvPr>
            <p:ph type="body" sz="half" idx="1"/>
          </p:nvPr>
        </p:nvSpPr>
        <p:spPr>
          <a:xfrm>
            <a:off x="250825" y="1600200"/>
            <a:ext cx="3025775" cy="5068888"/>
          </a:xfrm>
        </p:spPr>
        <p:txBody>
          <a:bodyPr/>
          <a:lstStyle/>
          <a:p>
            <a:pPr eaLnBrk="1" hangingPunct="1">
              <a:lnSpc>
                <a:spcPct val="80000"/>
              </a:lnSpc>
              <a:buFont typeface="Wingdings" pitchFamily="2" charset="2"/>
              <a:buNone/>
            </a:pPr>
            <a:r>
              <a:rPr lang="ru-RU" sz="2000" smtClean="0"/>
              <a:t>МАЛИНА, полукустарник семейства розоцветных, плодовая культура. Ок. 120 видов. Выращивают малину обыкновенную, малину щетинистую, малину западную и др. В съедобных плодах сахароза, органические кислоты, провитамин А и витамины группы В. Урожайность 1,5-2 кг с растения. Медонос </a:t>
            </a:r>
          </a:p>
        </p:txBody>
      </p:sp>
      <p:pic>
        <p:nvPicPr>
          <p:cNvPr id="38918" name="Picture 6" descr="мал"/>
          <p:cNvPicPr>
            <a:picLocks noChangeAspect="1" noChangeArrowheads="1"/>
          </p:cNvPicPr>
          <p:nvPr>
            <p:ph sz="quarter" idx="2"/>
          </p:nvPr>
        </p:nvPicPr>
        <p:blipFill>
          <a:blip r:embed="rId2"/>
          <a:srcRect/>
          <a:stretch>
            <a:fillRect/>
          </a:stretch>
        </p:blipFill>
        <p:spPr>
          <a:xfrm>
            <a:off x="4140200" y="188913"/>
            <a:ext cx="4795838" cy="3197225"/>
          </a:xfrm>
          <a:noFill/>
        </p:spPr>
      </p:pic>
      <p:pic>
        <p:nvPicPr>
          <p:cNvPr id="38920" name="Picture 8"/>
          <p:cNvPicPr>
            <a:picLocks noChangeAspect="1" noChangeArrowheads="1"/>
          </p:cNvPicPr>
          <p:nvPr>
            <p:ph sz="quarter" idx="3"/>
          </p:nvPr>
        </p:nvPicPr>
        <p:blipFill>
          <a:blip r:embed="rId3"/>
          <a:srcRect/>
          <a:stretch>
            <a:fillRect/>
          </a:stretch>
        </p:blipFill>
        <p:spPr>
          <a:xfrm>
            <a:off x="3419475" y="3594100"/>
            <a:ext cx="5400675" cy="310356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fade">
                                      <p:cBhvr>
                                        <p:cTn id="7" dur="1000"/>
                                        <p:tgtEl>
                                          <p:spTgt spid="38918"/>
                                        </p:tgtEl>
                                      </p:cBhvr>
                                    </p:animEffect>
                                    <p:anim calcmode="lin" valueType="num">
                                      <p:cBhvr>
                                        <p:cTn id="8" dur="1000" fill="hold"/>
                                        <p:tgtEl>
                                          <p:spTgt spid="38918"/>
                                        </p:tgtEl>
                                        <p:attrNameLst>
                                          <p:attrName>ppt_x</p:attrName>
                                        </p:attrNameLst>
                                      </p:cBhvr>
                                      <p:tavLst>
                                        <p:tav tm="0">
                                          <p:val>
                                            <p:strVal val="#ppt_x"/>
                                          </p:val>
                                        </p:tav>
                                        <p:tav tm="100000">
                                          <p:val>
                                            <p:strVal val="#ppt_x"/>
                                          </p:val>
                                        </p:tav>
                                      </p:tavLst>
                                    </p:anim>
                                    <p:anim calcmode="lin" valueType="num">
                                      <p:cBhvr>
                                        <p:cTn id="9" dur="1000" fill="hold"/>
                                        <p:tgtEl>
                                          <p:spTgt spid="389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38920"/>
                                        </p:tgtEl>
                                        <p:attrNameLst>
                                          <p:attrName>style.visibility</p:attrName>
                                        </p:attrNameLst>
                                      </p:cBhvr>
                                      <p:to>
                                        <p:strVal val="visible"/>
                                      </p:to>
                                    </p:set>
                                    <p:animEffect transition="in" filter="fade">
                                      <p:cBhvr>
                                        <p:cTn id="12" dur="1000"/>
                                        <p:tgtEl>
                                          <p:spTgt spid="38920"/>
                                        </p:tgtEl>
                                      </p:cBhvr>
                                    </p:animEffect>
                                    <p:anim calcmode="lin" valueType="num">
                                      <p:cBhvr>
                                        <p:cTn id="13" dur="1000" fill="hold"/>
                                        <p:tgtEl>
                                          <p:spTgt spid="38920"/>
                                        </p:tgtEl>
                                        <p:attrNameLst>
                                          <p:attrName>ppt_x</p:attrName>
                                        </p:attrNameLst>
                                      </p:cBhvr>
                                      <p:tavLst>
                                        <p:tav tm="0">
                                          <p:val>
                                            <p:strVal val="#ppt_x"/>
                                          </p:val>
                                        </p:tav>
                                        <p:tav tm="100000">
                                          <p:val>
                                            <p:strVal val="#ppt_x"/>
                                          </p:val>
                                        </p:tav>
                                      </p:tavLst>
                                    </p:anim>
                                    <p:anim calcmode="lin" valueType="num">
                                      <p:cBhvr>
                                        <p:cTn id="14" dur="1000" fill="hold"/>
                                        <p:tgtEl>
                                          <p:spTgt spid="389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8914"/>
                                        </p:tgtEl>
                                        <p:attrNameLst>
                                          <p:attrName>style.visibility</p:attrName>
                                        </p:attrNameLst>
                                      </p:cBhvr>
                                      <p:to>
                                        <p:strVal val="visible"/>
                                      </p:to>
                                    </p:set>
                                    <p:animEffect transition="in" filter="fade">
                                      <p:cBhvr>
                                        <p:cTn id="19" dur="1000"/>
                                        <p:tgtEl>
                                          <p:spTgt spid="38914"/>
                                        </p:tgtEl>
                                      </p:cBhvr>
                                    </p:animEffect>
                                    <p:anim calcmode="lin" valueType="num">
                                      <p:cBhvr>
                                        <p:cTn id="20" dur="1000" fill="hold"/>
                                        <p:tgtEl>
                                          <p:spTgt spid="38914"/>
                                        </p:tgtEl>
                                        <p:attrNameLst>
                                          <p:attrName>ppt_x</p:attrName>
                                        </p:attrNameLst>
                                      </p:cBhvr>
                                      <p:tavLst>
                                        <p:tav tm="0">
                                          <p:val>
                                            <p:strVal val="#ppt_x"/>
                                          </p:val>
                                        </p:tav>
                                        <p:tav tm="100000">
                                          <p:val>
                                            <p:strVal val="#ppt_x"/>
                                          </p:val>
                                        </p:tav>
                                      </p:tavLst>
                                    </p:anim>
                                    <p:anim calcmode="lin" valueType="num">
                                      <p:cBhvr>
                                        <p:cTn id="21" dur="1000" fill="hold"/>
                                        <p:tgtEl>
                                          <p:spTgt spid="389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8919">
                                            <p:txEl>
                                              <p:pRg st="0" end="0"/>
                                            </p:txEl>
                                          </p:spTgt>
                                        </p:tgtEl>
                                        <p:attrNameLst>
                                          <p:attrName>style.visibility</p:attrName>
                                        </p:attrNameLst>
                                      </p:cBhvr>
                                      <p:to>
                                        <p:strVal val="visible"/>
                                      </p:to>
                                    </p:set>
                                    <p:animEffect transition="in" filter="fade">
                                      <p:cBhvr>
                                        <p:cTn id="26" dur="1000"/>
                                        <p:tgtEl>
                                          <p:spTgt spid="38919">
                                            <p:txEl>
                                              <p:pRg st="0" end="0"/>
                                            </p:txEl>
                                          </p:spTgt>
                                        </p:tgtEl>
                                      </p:cBhvr>
                                    </p:animEffect>
                                    <p:anim calcmode="lin" valueType="num">
                                      <p:cBhvr>
                                        <p:cTn id="27" dur="1000" fill="hold"/>
                                        <p:tgtEl>
                                          <p:spTgt spid="38919">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389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ru-RU" smtClean="0"/>
              <a:t>Голубика</a:t>
            </a:r>
          </a:p>
        </p:txBody>
      </p:sp>
      <p:sp>
        <p:nvSpPr>
          <p:cNvPr id="41988" name="Rectangle 4"/>
          <p:cNvSpPr>
            <a:spLocks noGrp="1" noChangeArrowheads="1"/>
          </p:cNvSpPr>
          <p:nvPr>
            <p:ph type="body" sz="half" idx="1"/>
          </p:nvPr>
        </p:nvSpPr>
        <p:spPr>
          <a:xfrm>
            <a:off x="323850" y="1600200"/>
            <a:ext cx="2160588" cy="4924425"/>
          </a:xfrm>
        </p:spPr>
        <p:txBody>
          <a:bodyPr/>
          <a:lstStyle/>
          <a:p>
            <a:pPr eaLnBrk="1" hangingPunct="1">
              <a:buFont typeface="Wingdings" pitchFamily="2" charset="2"/>
              <a:buNone/>
            </a:pPr>
            <a:r>
              <a:rPr lang="ru-RU" sz="2000" smtClean="0"/>
              <a:t>ГОЛУБИКА (гонобобель), кустарник семейства брусничных. Растет в северном полушарии; в тундре, лесной зоне и верхнем поясе гор. Ягоды съедобны.</a:t>
            </a:r>
          </a:p>
        </p:txBody>
      </p:sp>
      <p:pic>
        <p:nvPicPr>
          <p:cNvPr id="41991" name="Picture 7" descr="гол"/>
          <p:cNvPicPr>
            <a:picLocks noChangeAspect="1" noChangeArrowheads="1"/>
          </p:cNvPicPr>
          <p:nvPr>
            <p:ph sz="quarter" idx="2"/>
          </p:nvPr>
        </p:nvPicPr>
        <p:blipFill>
          <a:blip r:embed="rId2"/>
          <a:srcRect/>
          <a:stretch>
            <a:fillRect/>
          </a:stretch>
        </p:blipFill>
        <p:spPr>
          <a:xfrm>
            <a:off x="3924300" y="260350"/>
            <a:ext cx="4940300" cy="3292475"/>
          </a:xfrm>
          <a:noFill/>
        </p:spPr>
      </p:pic>
      <p:pic>
        <p:nvPicPr>
          <p:cNvPr id="41992" name="Picture 8" descr="golub"/>
          <p:cNvPicPr>
            <a:picLocks noChangeAspect="1" noChangeArrowheads="1"/>
          </p:cNvPicPr>
          <p:nvPr>
            <p:ph sz="quarter" idx="3"/>
          </p:nvPr>
        </p:nvPicPr>
        <p:blipFill>
          <a:blip r:embed="rId3"/>
          <a:srcRect/>
          <a:stretch>
            <a:fillRect/>
          </a:stretch>
        </p:blipFill>
        <p:spPr>
          <a:xfrm>
            <a:off x="2627313" y="3365500"/>
            <a:ext cx="5257800" cy="3260725"/>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1991"/>
                                        </p:tgtEl>
                                        <p:attrNameLst>
                                          <p:attrName>style.visibility</p:attrName>
                                        </p:attrNameLst>
                                      </p:cBhvr>
                                      <p:to>
                                        <p:strVal val="visible"/>
                                      </p:to>
                                    </p:set>
                                    <p:animEffect transition="in" filter="fade">
                                      <p:cBhvr>
                                        <p:cTn id="7" dur="1000"/>
                                        <p:tgtEl>
                                          <p:spTgt spid="41991"/>
                                        </p:tgtEl>
                                      </p:cBhvr>
                                    </p:animEffect>
                                    <p:anim calcmode="lin" valueType="num">
                                      <p:cBhvr>
                                        <p:cTn id="8" dur="1000" fill="hold"/>
                                        <p:tgtEl>
                                          <p:spTgt spid="41991"/>
                                        </p:tgtEl>
                                        <p:attrNameLst>
                                          <p:attrName>ppt_x</p:attrName>
                                        </p:attrNameLst>
                                      </p:cBhvr>
                                      <p:tavLst>
                                        <p:tav tm="0">
                                          <p:val>
                                            <p:strVal val="#ppt_x"/>
                                          </p:val>
                                        </p:tav>
                                        <p:tav tm="100000">
                                          <p:val>
                                            <p:strVal val="#ppt_x"/>
                                          </p:val>
                                        </p:tav>
                                      </p:tavLst>
                                    </p:anim>
                                    <p:anim calcmode="lin" valueType="num">
                                      <p:cBhvr>
                                        <p:cTn id="9" dur="1000" fill="hold"/>
                                        <p:tgtEl>
                                          <p:spTgt spid="4199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992"/>
                                        </p:tgtEl>
                                        <p:attrNameLst>
                                          <p:attrName>style.visibility</p:attrName>
                                        </p:attrNameLst>
                                      </p:cBhvr>
                                      <p:to>
                                        <p:strVal val="visible"/>
                                      </p:to>
                                    </p:set>
                                    <p:animEffect transition="in" filter="fade">
                                      <p:cBhvr>
                                        <p:cTn id="12" dur="1000"/>
                                        <p:tgtEl>
                                          <p:spTgt spid="41992"/>
                                        </p:tgtEl>
                                      </p:cBhvr>
                                    </p:animEffect>
                                    <p:anim calcmode="lin" valueType="num">
                                      <p:cBhvr>
                                        <p:cTn id="13" dur="1000" fill="hold"/>
                                        <p:tgtEl>
                                          <p:spTgt spid="41992"/>
                                        </p:tgtEl>
                                        <p:attrNameLst>
                                          <p:attrName>ppt_x</p:attrName>
                                        </p:attrNameLst>
                                      </p:cBhvr>
                                      <p:tavLst>
                                        <p:tav tm="0">
                                          <p:val>
                                            <p:strVal val="#ppt_x"/>
                                          </p:val>
                                        </p:tav>
                                        <p:tav tm="100000">
                                          <p:val>
                                            <p:strVal val="#ppt_x"/>
                                          </p:val>
                                        </p:tav>
                                      </p:tavLst>
                                    </p:anim>
                                    <p:anim calcmode="lin" valueType="num">
                                      <p:cBhvr>
                                        <p:cTn id="14" dur="1000" fill="hold"/>
                                        <p:tgtEl>
                                          <p:spTgt spid="4199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1986"/>
                                        </p:tgtEl>
                                        <p:attrNameLst>
                                          <p:attrName>style.visibility</p:attrName>
                                        </p:attrNameLst>
                                      </p:cBhvr>
                                      <p:to>
                                        <p:strVal val="visible"/>
                                      </p:to>
                                    </p:set>
                                    <p:animEffect transition="in" filter="fade">
                                      <p:cBhvr>
                                        <p:cTn id="19" dur="1000"/>
                                        <p:tgtEl>
                                          <p:spTgt spid="41986"/>
                                        </p:tgtEl>
                                      </p:cBhvr>
                                    </p:animEffect>
                                    <p:anim calcmode="lin" valueType="num">
                                      <p:cBhvr>
                                        <p:cTn id="20" dur="1000" fill="hold"/>
                                        <p:tgtEl>
                                          <p:spTgt spid="41986"/>
                                        </p:tgtEl>
                                        <p:attrNameLst>
                                          <p:attrName>ppt_x</p:attrName>
                                        </p:attrNameLst>
                                      </p:cBhvr>
                                      <p:tavLst>
                                        <p:tav tm="0">
                                          <p:val>
                                            <p:strVal val="#ppt_x"/>
                                          </p:val>
                                        </p:tav>
                                        <p:tav tm="100000">
                                          <p:val>
                                            <p:strVal val="#ppt_x"/>
                                          </p:val>
                                        </p:tav>
                                      </p:tavLst>
                                    </p:anim>
                                    <p:anim calcmode="lin" valueType="num">
                                      <p:cBhvr>
                                        <p:cTn id="21" dur="1000" fill="hold"/>
                                        <p:tgtEl>
                                          <p:spTgt spid="4198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1988">
                                            <p:txEl>
                                              <p:pRg st="0" end="0"/>
                                            </p:txEl>
                                          </p:spTgt>
                                        </p:tgtEl>
                                        <p:attrNameLst>
                                          <p:attrName>style.visibility</p:attrName>
                                        </p:attrNameLst>
                                      </p:cBhvr>
                                      <p:to>
                                        <p:strVal val="visible"/>
                                      </p:to>
                                    </p:set>
                                    <p:animEffect transition="in" filter="fade">
                                      <p:cBhvr>
                                        <p:cTn id="26" dur="1000"/>
                                        <p:tgtEl>
                                          <p:spTgt spid="41988">
                                            <p:txEl>
                                              <p:pRg st="0" end="0"/>
                                            </p:txEl>
                                          </p:spTgt>
                                        </p:tgtEl>
                                      </p:cBhvr>
                                    </p:animEffect>
                                    <p:anim calcmode="lin" valueType="num">
                                      <p:cBhvr>
                                        <p:cTn id="27" dur="1000" fill="hold"/>
                                        <p:tgtEl>
                                          <p:spTgt spid="41988">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4198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ru-RU" smtClean="0"/>
              <a:t>Вороника</a:t>
            </a:r>
          </a:p>
        </p:txBody>
      </p:sp>
      <p:sp>
        <p:nvSpPr>
          <p:cNvPr id="44036" name="Rectangle 4"/>
          <p:cNvSpPr>
            <a:spLocks noGrp="1" noChangeArrowheads="1"/>
          </p:cNvSpPr>
          <p:nvPr>
            <p:ph type="body" sz="half" idx="1"/>
          </p:nvPr>
        </p:nvSpPr>
        <p:spPr>
          <a:xfrm>
            <a:off x="250825" y="1412875"/>
            <a:ext cx="3744913" cy="6048375"/>
          </a:xfrm>
        </p:spPr>
        <p:txBody>
          <a:bodyPr/>
          <a:lstStyle/>
          <a:p>
            <a:pPr eaLnBrk="1" hangingPunct="1">
              <a:lnSpc>
                <a:spcPct val="80000"/>
              </a:lnSpc>
            </a:pPr>
            <a:r>
              <a:rPr lang="ru-RU" sz="1800" b="1" smtClean="0">
                <a:hlinkClick r:id="rId2" action="ppaction://hlinkfile"/>
              </a:rPr>
              <a:t>Водяника </a:t>
            </a:r>
            <a:r>
              <a:rPr lang="ru-RU" sz="1800" b="1" smtClean="0"/>
              <a:t>(вороника, дорогая ягода или, как её называют в народе - шикша) - это вечнозелёный маленький, свето- и влаголюбивый кустарничек.</a:t>
            </a:r>
            <a:br>
              <a:rPr lang="ru-RU" sz="1800" b="1" smtClean="0"/>
            </a:br>
            <a:r>
              <a:rPr lang="ru-RU" sz="1800" b="1" smtClean="0"/>
              <a:t>Вороника (водяника) относится к собственному семейству водяниковых. Это очень необычный кустарничек: ветви растения похожи на веточки какого-то хвойного дерева, так как покрыты мелкими листьями, напоминающими хвоинки. Однако листья водяники только по внешнему виду похожи на хвоинки. На самом деле это узкие, не полностью замкнутые трубочки. растение может жить до 100 лет и более.</a:t>
            </a:r>
            <a:br>
              <a:rPr lang="ru-RU" sz="1800" b="1" smtClean="0"/>
            </a:br>
            <a:r>
              <a:rPr lang="ru-RU" sz="1800" smtClean="0"/>
              <a:t/>
            </a:r>
            <a:br>
              <a:rPr lang="ru-RU" sz="1800" smtClean="0"/>
            </a:br>
            <a:endParaRPr lang="ru-RU" sz="1800" smtClean="0"/>
          </a:p>
        </p:txBody>
      </p:sp>
      <p:pic>
        <p:nvPicPr>
          <p:cNvPr id="44039" name="Picture 7" descr="10995"/>
          <p:cNvPicPr>
            <a:picLocks noChangeAspect="1" noChangeArrowheads="1"/>
          </p:cNvPicPr>
          <p:nvPr>
            <p:ph sz="quarter" idx="3"/>
          </p:nvPr>
        </p:nvPicPr>
        <p:blipFill>
          <a:blip r:embed="rId3"/>
          <a:srcRect/>
          <a:stretch>
            <a:fillRect/>
          </a:stretch>
        </p:blipFill>
        <p:spPr>
          <a:xfrm>
            <a:off x="3924300" y="3198813"/>
            <a:ext cx="4679950" cy="3498850"/>
          </a:xfrm>
          <a:noFill/>
        </p:spPr>
      </p:pic>
      <p:pic>
        <p:nvPicPr>
          <p:cNvPr id="44040" name="Picture 8" descr="вор"/>
          <p:cNvPicPr>
            <a:picLocks noChangeAspect="1" noChangeArrowheads="1"/>
          </p:cNvPicPr>
          <p:nvPr>
            <p:ph sz="quarter" idx="2"/>
          </p:nvPr>
        </p:nvPicPr>
        <p:blipFill>
          <a:blip r:embed="rId4"/>
          <a:srcRect/>
          <a:stretch>
            <a:fillRect/>
          </a:stretch>
        </p:blipFill>
        <p:spPr>
          <a:xfrm>
            <a:off x="4284663" y="260350"/>
            <a:ext cx="4608512" cy="3381375"/>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fade">
                                      <p:cBhvr>
                                        <p:cTn id="7" dur="1000"/>
                                        <p:tgtEl>
                                          <p:spTgt spid="44040"/>
                                        </p:tgtEl>
                                      </p:cBhvr>
                                    </p:animEffect>
                                    <p:anim calcmode="lin" valueType="num">
                                      <p:cBhvr>
                                        <p:cTn id="8" dur="1000" fill="hold"/>
                                        <p:tgtEl>
                                          <p:spTgt spid="44040"/>
                                        </p:tgtEl>
                                        <p:attrNameLst>
                                          <p:attrName>ppt_x</p:attrName>
                                        </p:attrNameLst>
                                      </p:cBhvr>
                                      <p:tavLst>
                                        <p:tav tm="0">
                                          <p:val>
                                            <p:strVal val="#ppt_x"/>
                                          </p:val>
                                        </p:tav>
                                        <p:tav tm="100000">
                                          <p:val>
                                            <p:strVal val="#ppt_x"/>
                                          </p:val>
                                        </p:tav>
                                      </p:tavLst>
                                    </p:anim>
                                    <p:anim calcmode="lin" valueType="num">
                                      <p:cBhvr>
                                        <p:cTn id="9" dur="1000" fill="hold"/>
                                        <p:tgtEl>
                                          <p:spTgt spid="4404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039"/>
                                        </p:tgtEl>
                                        <p:attrNameLst>
                                          <p:attrName>style.visibility</p:attrName>
                                        </p:attrNameLst>
                                      </p:cBhvr>
                                      <p:to>
                                        <p:strVal val="visible"/>
                                      </p:to>
                                    </p:set>
                                    <p:animEffect transition="in" filter="fade">
                                      <p:cBhvr>
                                        <p:cTn id="12" dur="1000"/>
                                        <p:tgtEl>
                                          <p:spTgt spid="44039"/>
                                        </p:tgtEl>
                                      </p:cBhvr>
                                    </p:animEffect>
                                    <p:anim calcmode="lin" valueType="num">
                                      <p:cBhvr>
                                        <p:cTn id="13" dur="1000" fill="hold"/>
                                        <p:tgtEl>
                                          <p:spTgt spid="44039"/>
                                        </p:tgtEl>
                                        <p:attrNameLst>
                                          <p:attrName>ppt_x</p:attrName>
                                        </p:attrNameLst>
                                      </p:cBhvr>
                                      <p:tavLst>
                                        <p:tav tm="0">
                                          <p:val>
                                            <p:strVal val="#ppt_x"/>
                                          </p:val>
                                        </p:tav>
                                        <p:tav tm="100000">
                                          <p:val>
                                            <p:strVal val="#ppt_x"/>
                                          </p:val>
                                        </p:tav>
                                      </p:tavLst>
                                    </p:anim>
                                    <p:anim calcmode="lin" valueType="num">
                                      <p:cBhvr>
                                        <p:cTn id="14" dur="1000" fill="hold"/>
                                        <p:tgtEl>
                                          <p:spTgt spid="4403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4034"/>
                                        </p:tgtEl>
                                        <p:attrNameLst>
                                          <p:attrName>style.visibility</p:attrName>
                                        </p:attrNameLst>
                                      </p:cBhvr>
                                      <p:to>
                                        <p:strVal val="visible"/>
                                      </p:to>
                                    </p:set>
                                    <p:animEffect transition="in" filter="fade">
                                      <p:cBhvr>
                                        <p:cTn id="19" dur="1000"/>
                                        <p:tgtEl>
                                          <p:spTgt spid="44034"/>
                                        </p:tgtEl>
                                      </p:cBhvr>
                                    </p:animEffect>
                                    <p:anim calcmode="lin" valueType="num">
                                      <p:cBhvr>
                                        <p:cTn id="20" dur="1000" fill="hold"/>
                                        <p:tgtEl>
                                          <p:spTgt spid="44034"/>
                                        </p:tgtEl>
                                        <p:attrNameLst>
                                          <p:attrName>ppt_x</p:attrName>
                                        </p:attrNameLst>
                                      </p:cBhvr>
                                      <p:tavLst>
                                        <p:tav tm="0">
                                          <p:val>
                                            <p:strVal val="#ppt_x"/>
                                          </p:val>
                                        </p:tav>
                                        <p:tav tm="100000">
                                          <p:val>
                                            <p:strVal val="#ppt_x"/>
                                          </p:val>
                                        </p:tav>
                                      </p:tavLst>
                                    </p:anim>
                                    <p:anim calcmode="lin" valueType="num">
                                      <p:cBhvr>
                                        <p:cTn id="21" dur="1000" fill="hold"/>
                                        <p:tgtEl>
                                          <p:spTgt spid="4403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4036">
                                            <p:txEl>
                                              <p:pRg st="0" end="0"/>
                                            </p:txEl>
                                          </p:spTgt>
                                        </p:tgtEl>
                                        <p:attrNameLst>
                                          <p:attrName>style.visibility</p:attrName>
                                        </p:attrNameLst>
                                      </p:cBhvr>
                                      <p:to>
                                        <p:strVal val="visible"/>
                                      </p:to>
                                    </p:set>
                                    <p:animEffect transition="in" filter="fade">
                                      <p:cBhvr>
                                        <p:cTn id="26" dur="1000"/>
                                        <p:tgtEl>
                                          <p:spTgt spid="44036">
                                            <p:txEl>
                                              <p:pRg st="0" end="0"/>
                                            </p:txEl>
                                          </p:spTgt>
                                        </p:tgtEl>
                                      </p:cBhvr>
                                    </p:animEffect>
                                    <p:anim calcmode="lin" valueType="num">
                                      <p:cBhvr>
                                        <p:cTn id="27" dur="1000" fill="hold"/>
                                        <p:tgtEl>
                                          <p:spTgt spid="4403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4403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theme/theme1.xml><?xml version="1.0" encoding="utf-8"?>
<a:theme xmlns:a="http://schemas.openxmlformats.org/drawingml/2006/main" name="Слои">
  <a:themeElements>
    <a:clrScheme name="Слои 11">
      <a:dk1>
        <a:srgbClr val="000000"/>
      </a:dk1>
      <a:lt1>
        <a:srgbClr val="FFFFE1"/>
      </a:lt1>
      <a:dk2>
        <a:srgbClr val="C0163E"/>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fontScheme name="Слои">
      <a:majorFont>
        <a:latin typeface="Times New Roman"/>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Слои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Слои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Слои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Слои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Слои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Слои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Слои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Слои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Слои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
      <a:clrScheme name="Слои 11">
        <a:dk1>
          <a:srgbClr val="000000"/>
        </a:dk1>
        <a:lt1>
          <a:srgbClr val="FFFFE1"/>
        </a:lt1>
        <a:dk2>
          <a:srgbClr val="C0163E"/>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Layers</Template>
  <TotalTime>59</TotalTime>
  <Words>374</Words>
  <Application>Microsoft Office PowerPoint</Application>
  <PresentationFormat>Экран (4:3)</PresentationFormat>
  <Paragraphs>46</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Arial</vt:lpstr>
      <vt:lpstr>Times New Roman</vt:lpstr>
      <vt:lpstr>Wingdings</vt:lpstr>
      <vt:lpstr>Calibri</vt:lpstr>
      <vt:lpstr>Слои</vt:lpstr>
      <vt:lpstr>МОУ Кольская СОШ №3</vt:lpstr>
      <vt:lpstr>План</vt:lpstr>
      <vt:lpstr>Черника</vt:lpstr>
      <vt:lpstr>Морошка</vt:lpstr>
      <vt:lpstr>Клюква</vt:lpstr>
      <vt:lpstr>Красная смородина</vt:lpstr>
      <vt:lpstr>Малина</vt:lpstr>
      <vt:lpstr>Голубика</vt:lpstr>
      <vt:lpstr>Вороника</vt:lpstr>
      <vt:lpstr>Брусника</vt:lpstr>
      <vt:lpstr>Словарь</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МОУ Кольская СОШ №3</dc:title>
  <dc:creator>Мама</dc:creator>
  <cp:lastModifiedBy>Мама</cp:lastModifiedBy>
  <cp:revision>6</cp:revision>
  <dcterms:created xsi:type="dcterms:W3CDTF">2007-03-28T15:54:05Z</dcterms:created>
  <dcterms:modified xsi:type="dcterms:W3CDTF">2009-04-16T19:46:44Z</dcterms:modified>
</cp:coreProperties>
</file>