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8" r:id="rId2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34" name="Group 2"/>
          <p:cNvGrpSpPr>
            <a:grpSpLocks/>
          </p:cNvGrpSpPr>
          <p:nvPr/>
        </p:nvGrpSpPr>
        <p:grpSpPr bwMode="auto">
          <a:xfrm>
            <a:off x="4716463" y="5345113"/>
            <a:ext cx="4427537" cy="1512887"/>
            <a:chOff x="2971" y="3367"/>
            <a:chExt cx="2789" cy="953"/>
          </a:xfrm>
        </p:grpSpPr>
        <p:sp>
          <p:nvSpPr>
            <p:cNvPr id="18435" name="Freeform 3"/>
            <p:cNvSpPr>
              <a:spLocks/>
            </p:cNvSpPr>
            <p:nvPr/>
          </p:nvSpPr>
          <p:spPr bwMode="ltGray">
            <a:xfrm>
              <a:off x="2971" y="3367"/>
              <a:ext cx="2789" cy="953"/>
            </a:xfrm>
            <a:custGeom>
              <a:avLst/>
              <a:gdLst/>
              <a:ahLst/>
              <a:cxnLst>
                <a:cxn ang="0">
                  <a:pos x="2768" y="18"/>
                </a:cxn>
                <a:cxn ang="0">
                  <a:pos x="2678" y="24"/>
                </a:cxn>
                <a:cxn ang="0">
                  <a:pos x="2613" y="102"/>
                </a:cxn>
                <a:cxn ang="0">
                  <a:pos x="2511" y="156"/>
                </a:cxn>
                <a:cxn ang="0">
                  <a:pos x="2505" y="222"/>
                </a:cxn>
                <a:cxn ang="0">
                  <a:pos x="2487" y="246"/>
                </a:cxn>
                <a:cxn ang="0">
                  <a:pos x="2469" y="252"/>
                </a:cxn>
                <a:cxn ang="0">
                  <a:pos x="2397" y="210"/>
                </a:cxn>
                <a:cxn ang="0">
                  <a:pos x="2260" y="192"/>
                </a:cxn>
                <a:cxn ang="0">
                  <a:pos x="2236" y="186"/>
                </a:cxn>
                <a:cxn ang="0">
                  <a:pos x="2218" y="192"/>
                </a:cxn>
                <a:cxn ang="0">
                  <a:pos x="2146" y="228"/>
                </a:cxn>
                <a:cxn ang="0">
                  <a:pos x="2110" y="240"/>
                </a:cxn>
                <a:cxn ang="0">
                  <a:pos x="2086" y="246"/>
                </a:cxn>
                <a:cxn ang="0">
                  <a:pos x="2074" y="258"/>
                </a:cxn>
                <a:cxn ang="0">
                  <a:pos x="2074" y="276"/>
                </a:cxn>
                <a:cxn ang="0">
                  <a:pos x="2051" y="300"/>
                </a:cxn>
                <a:cxn ang="0">
                  <a:pos x="2033" y="312"/>
                </a:cxn>
                <a:cxn ang="0">
                  <a:pos x="2021" y="324"/>
                </a:cxn>
                <a:cxn ang="0">
                  <a:pos x="2009" y="336"/>
                </a:cxn>
                <a:cxn ang="0">
                  <a:pos x="1979" y="342"/>
                </a:cxn>
                <a:cxn ang="0">
                  <a:pos x="1913" y="336"/>
                </a:cxn>
                <a:cxn ang="0">
                  <a:pos x="1877" y="330"/>
                </a:cxn>
                <a:cxn ang="0">
                  <a:pos x="1865" y="342"/>
                </a:cxn>
                <a:cxn ang="0">
                  <a:pos x="1853" y="354"/>
                </a:cxn>
                <a:cxn ang="0">
                  <a:pos x="1823" y="360"/>
                </a:cxn>
                <a:cxn ang="0">
                  <a:pos x="1764" y="342"/>
                </a:cxn>
                <a:cxn ang="0">
                  <a:pos x="1740" y="342"/>
                </a:cxn>
                <a:cxn ang="0">
                  <a:pos x="1716" y="354"/>
                </a:cxn>
                <a:cxn ang="0">
                  <a:pos x="1656" y="425"/>
                </a:cxn>
                <a:cxn ang="0">
                  <a:pos x="1614" y="569"/>
                </a:cxn>
                <a:cxn ang="0">
                  <a:pos x="1614" y="593"/>
                </a:cxn>
                <a:cxn ang="0">
                  <a:pos x="1620" y="641"/>
                </a:cxn>
                <a:cxn ang="0">
                  <a:pos x="1638" y="659"/>
                </a:cxn>
                <a:cxn ang="0">
                  <a:pos x="1632" y="671"/>
                </a:cxn>
                <a:cxn ang="0">
                  <a:pos x="1620" y="683"/>
                </a:cxn>
                <a:cxn ang="0">
                  <a:pos x="1542" y="689"/>
                </a:cxn>
                <a:cxn ang="0">
                  <a:pos x="1465" y="629"/>
                </a:cxn>
                <a:cxn ang="0">
                  <a:pos x="1333" y="587"/>
                </a:cxn>
                <a:cxn ang="0">
                  <a:pos x="1184" y="671"/>
                </a:cxn>
                <a:cxn ang="0">
                  <a:pos x="1016" y="731"/>
                </a:cxn>
                <a:cxn ang="0">
                  <a:pos x="813" y="743"/>
                </a:cxn>
                <a:cxn ang="0">
                  <a:pos x="628" y="701"/>
                </a:cxn>
                <a:cxn ang="0">
                  <a:pos x="568" y="695"/>
                </a:cxn>
                <a:cxn ang="0">
                  <a:pos x="556" y="701"/>
                </a:cxn>
                <a:cxn ang="0">
                  <a:pos x="520" y="731"/>
                </a:cxn>
                <a:cxn ang="0">
                  <a:pos x="436" y="809"/>
                </a:cxn>
                <a:cxn ang="0">
                  <a:pos x="406" y="821"/>
                </a:cxn>
                <a:cxn ang="0">
                  <a:pos x="382" y="821"/>
                </a:cxn>
                <a:cxn ang="0">
                  <a:pos x="335" y="827"/>
                </a:cxn>
                <a:cxn ang="0">
                  <a:pos x="209" y="851"/>
                </a:cxn>
                <a:cxn ang="0">
                  <a:pos x="173" y="857"/>
                </a:cxn>
                <a:cxn ang="0">
                  <a:pos x="125" y="851"/>
                </a:cxn>
                <a:cxn ang="0">
                  <a:pos x="107" y="857"/>
                </a:cxn>
                <a:cxn ang="0">
                  <a:pos x="101" y="875"/>
                </a:cxn>
                <a:cxn ang="0">
                  <a:pos x="83" y="887"/>
                </a:cxn>
                <a:cxn ang="0">
                  <a:pos x="48" y="899"/>
                </a:cxn>
                <a:cxn ang="0">
                  <a:pos x="2780" y="24"/>
                </a:cxn>
              </a:cxnLst>
              <a:rect l="0" t="0" r="r" b="b"/>
              <a:pathLst>
                <a:path w="2780" h="953">
                  <a:moveTo>
                    <a:pt x="2780" y="24"/>
                  </a:moveTo>
                  <a:lnTo>
                    <a:pt x="2774" y="24"/>
                  </a:lnTo>
                  <a:lnTo>
                    <a:pt x="2774" y="18"/>
                  </a:lnTo>
                  <a:lnTo>
                    <a:pt x="2768" y="18"/>
                  </a:lnTo>
                  <a:lnTo>
                    <a:pt x="2756" y="12"/>
                  </a:lnTo>
                  <a:lnTo>
                    <a:pt x="2738" y="6"/>
                  </a:lnTo>
                  <a:lnTo>
                    <a:pt x="2714" y="0"/>
                  </a:lnTo>
                  <a:lnTo>
                    <a:pt x="2678" y="24"/>
                  </a:lnTo>
                  <a:lnTo>
                    <a:pt x="2643" y="54"/>
                  </a:lnTo>
                  <a:lnTo>
                    <a:pt x="2619" y="90"/>
                  </a:lnTo>
                  <a:lnTo>
                    <a:pt x="2613" y="96"/>
                  </a:lnTo>
                  <a:lnTo>
                    <a:pt x="2613" y="102"/>
                  </a:lnTo>
                  <a:lnTo>
                    <a:pt x="2601" y="108"/>
                  </a:lnTo>
                  <a:lnTo>
                    <a:pt x="2583" y="120"/>
                  </a:lnTo>
                  <a:lnTo>
                    <a:pt x="2541" y="132"/>
                  </a:lnTo>
                  <a:lnTo>
                    <a:pt x="2511" y="156"/>
                  </a:lnTo>
                  <a:lnTo>
                    <a:pt x="2511" y="204"/>
                  </a:lnTo>
                  <a:lnTo>
                    <a:pt x="2511" y="210"/>
                  </a:lnTo>
                  <a:lnTo>
                    <a:pt x="2505" y="216"/>
                  </a:lnTo>
                  <a:lnTo>
                    <a:pt x="2505" y="222"/>
                  </a:lnTo>
                  <a:lnTo>
                    <a:pt x="2499" y="228"/>
                  </a:lnTo>
                  <a:lnTo>
                    <a:pt x="2499" y="240"/>
                  </a:lnTo>
                  <a:lnTo>
                    <a:pt x="2493" y="246"/>
                  </a:lnTo>
                  <a:lnTo>
                    <a:pt x="2487" y="246"/>
                  </a:lnTo>
                  <a:lnTo>
                    <a:pt x="2487" y="252"/>
                  </a:lnTo>
                  <a:lnTo>
                    <a:pt x="2481" y="252"/>
                  </a:lnTo>
                  <a:lnTo>
                    <a:pt x="2475" y="252"/>
                  </a:lnTo>
                  <a:lnTo>
                    <a:pt x="2469" y="252"/>
                  </a:lnTo>
                  <a:lnTo>
                    <a:pt x="2457" y="252"/>
                  </a:lnTo>
                  <a:lnTo>
                    <a:pt x="2439" y="258"/>
                  </a:lnTo>
                  <a:lnTo>
                    <a:pt x="2415" y="222"/>
                  </a:lnTo>
                  <a:lnTo>
                    <a:pt x="2397" y="210"/>
                  </a:lnTo>
                  <a:lnTo>
                    <a:pt x="2373" y="216"/>
                  </a:lnTo>
                  <a:lnTo>
                    <a:pt x="2332" y="216"/>
                  </a:lnTo>
                  <a:lnTo>
                    <a:pt x="2296" y="204"/>
                  </a:lnTo>
                  <a:lnTo>
                    <a:pt x="2260" y="192"/>
                  </a:lnTo>
                  <a:lnTo>
                    <a:pt x="2260" y="192"/>
                  </a:lnTo>
                  <a:lnTo>
                    <a:pt x="2248" y="186"/>
                  </a:lnTo>
                  <a:lnTo>
                    <a:pt x="2242" y="186"/>
                  </a:lnTo>
                  <a:lnTo>
                    <a:pt x="2236" y="186"/>
                  </a:lnTo>
                  <a:lnTo>
                    <a:pt x="2230" y="186"/>
                  </a:lnTo>
                  <a:lnTo>
                    <a:pt x="2224" y="192"/>
                  </a:lnTo>
                  <a:lnTo>
                    <a:pt x="2224" y="192"/>
                  </a:lnTo>
                  <a:lnTo>
                    <a:pt x="2218" y="192"/>
                  </a:lnTo>
                  <a:lnTo>
                    <a:pt x="2212" y="198"/>
                  </a:lnTo>
                  <a:lnTo>
                    <a:pt x="2194" y="204"/>
                  </a:lnTo>
                  <a:lnTo>
                    <a:pt x="2170" y="210"/>
                  </a:lnTo>
                  <a:lnTo>
                    <a:pt x="2146" y="228"/>
                  </a:lnTo>
                  <a:lnTo>
                    <a:pt x="2122" y="240"/>
                  </a:lnTo>
                  <a:lnTo>
                    <a:pt x="2116" y="240"/>
                  </a:lnTo>
                  <a:lnTo>
                    <a:pt x="2110" y="240"/>
                  </a:lnTo>
                  <a:lnTo>
                    <a:pt x="2110" y="240"/>
                  </a:lnTo>
                  <a:lnTo>
                    <a:pt x="2104" y="240"/>
                  </a:lnTo>
                  <a:lnTo>
                    <a:pt x="2098" y="246"/>
                  </a:lnTo>
                  <a:lnTo>
                    <a:pt x="2092" y="246"/>
                  </a:lnTo>
                  <a:lnTo>
                    <a:pt x="2086" y="246"/>
                  </a:lnTo>
                  <a:lnTo>
                    <a:pt x="2080" y="252"/>
                  </a:lnTo>
                  <a:lnTo>
                    <a:pt x="2080" y="258"/>
                  </a:lnTo>
                  <a:lnTo>
                    <a:pt x="2074" y="258"/>
                  </a:lnTo>
                  <a:lnTo>
                    <a:pt x="2074" y="258"/>
                  </a:lnTo>
                  <a:lnTo>
                    <a:pt x="2074" y="264"/>
                  </a:lnTo>
                  <a:lnTo>
                    <a:pt x="2074" y="264"/>
                  </a:lnTo>
                  <a:lnTo>
                    <a:pt x="2074" y="270"/>
                  </a:lnTo>
                  <a:lnTo>
                    <a:pt x="2074" y="276"/>
                  </a:lnTo>
                  <a:lnTo>
                    <a:pt x="2069" y="288"/>
                  </a:lnTo>
                  <a:lnTo>
                    <a:pt x="2057" y="300"/>
                  </a:lnTo>
                  <a:lnTo>
                    <a:pt x="2057" y="300"/>
                  </a:lnTo>
                  <a:lnTo>
                    <a:pt x="2051" y="300"/>
                  </a:lnTo>
                  <a:lnTo>
                    <a:pt x="2045" y="300"/>
                  </a:lnTo>
                  <a:lnTo>
                    <a:pt x="2039" y="306"/>
                  </a:lnTo>
                  <a:lnTo>
                    <a:pt x="2033" y="306"/>
                  </a:lnTo>
                  <a:lnTo>
                    <a:pt x="2033" y="312"/>
                  </a:lnTo>
                  <a:lnTo>
                    <a:pt x="2027" y="312"/>
                  </a:lnTo>
                  <a:lnTo>
                    <a:pt x="2027" y="318"/>
                  </a:lnTo>
                  <a:lnTo>
                    <a:pt x="2027" y="318"/>
                  </a:lnTo>
                  <a:lnTo>
                    <a:pt x="2021" y="324"/>
                  </a:lnTo>
                  <a:lnTo>
                    <a:pt x="2021" y="324"/>
                  </a:lnTo>
                  <a:lnTo>
                    <a:pt x="2015" y="330"/>
                  </a:lnTo>
                  <a:lnTo>
                    <a:pt x="2015" y="330"/>
                  </a:lnTo>
                  <a:lnTo>
                    <a:pt x="2009" y="336"/>
                  </a:lnTo>
                  <a:lnTo>
                    <a:pt x="1997" y="336"/>
                  </a:lnTo>
                  <a:lnTo>
                    <a:pt x="1991" y="342"/>
                  </a:lnTo>
                  <a:lnTo>
                    <a:pt x="1985" y="342"/>
                  </a:lnTo>
                  <a:lnTo>
                    <a:pt x="1979" y="342"/>
                  </a:lnTo>
                  <a:lnTo>
                    <a:pt x="1961" y="336"/>
                  </a:lnTo>
                  <a:lnTo>
                    <a:pt x="1925" y="336"/>
                  </a:lnTo>
                  <a:lnTo>
                    <a:pt x="1919" y="336"/>
                  </a:lnTo>
                  <a:lnTo>
                    <a:pt x="1913" y="336"/>
                  </a:lnTo>
                  <a:lnTo>
                    <a:pt x="1895" y="330"/>
                  </a:lnTo>
                  <a:lnTo>
                    <a:pt x="1889" y="330"/>
                  </a:lnTo>
                  <a:lnTo>
                    <a:pt x="1883" y="330"/>
                  </a:lnTo>
                  <a:lnTo>
                    <a:pt x="1877" y="330"/>
                  </a:lnTo>
                  <a:lnTo>
                    <a:pt x="1877" y="330"/>
                  </a:lnTo>
                  <a:lnTo>
                    <a:pt x="1871" y="336"/>
                  </a:lnTo>
                  <a:lnTo>
                    <a:pt x="1871" y="336"/>
                  </a:lnTo>
                  <a:lnTo>
                    <a:pt x="1865" y="342"/>
                  </a:lnTo>
                  <a:lnTo>
                    <a:pt x="1865" y="342"/>
                  </a:lnTo>
                  <a:lnTo>
                    <a:pt x="1859" y="348"/>
                  </a:lnTo>
                  <a:lnTo>
                    <a:pt x="1859" y="348"/>
                  </a:lnTo>
                  <a:lnTo>
                    <a:pt x="1853" y="354"/>
                  </a:lnTo>
                  <a:lnTo>
                    <a:pt x="1847" y="354"/>
                  </a:lnTo>
                  <a:lnTo>
                    <a:pt x="1835" y="360"/>
                  </a:lnTo>
                  <a:lnTo>
                    <a:pt x="1829" y="360"/>
                  </a:lnTo>
                  <a:lnTo>
                    <a:pt x="1823" y="360"/>
                  </a:lnTo>
                  <a:lnTo>
                    <a:pt x="1817" y="360"/>
                  </a:lnTo>
                  <a:lnTo>
                    <a:pt x="1776" y="342"/>
                  </a:lnTo>
                  <a:lnTo>
                    <a:pt x="1770" y="342"/>
                  </a:lnTo>
                  <a:lnTo>
                    <a:pt x="1764" y="342"/>
                  </a:lnTo>
                  <a:lnTo>
                    <a:pt x="1758" y="342"/>
                  </a:lnTo>
                  <a:lnTo>
                    <a:pt x="1746" y="342"/>
                  </a:lnTo>
                  <a:lnTo>
                    <a:pt x="1746" y="342"/>
                  </a:lnTo>
                  <a:lnTo>
                    <a:pt x="1740" y="342"/>
                  </a:lnTo>
                  <a:lnTo>
                    <a:pt x="1734" y="342"/>
                  </a:lnTo>
                  <a:lnTo>
                    <a:pt x="1728" y="348"/>
                  </a:lnTo>
                  <a:lnTo>
                    <a:pt x="1722" y="348"/>
                  </a:lnTo>
                  <a:lnTo>
                    <a:pt x="1716" y="354"/>
                  </a:lnTo>
                  <a:lnTo>
                    <a:pt x="1704" y="366"/>
                  </a:lnTo>
                  <a:lnTo>
                    <a:pt x="1698" y="378"/>
                  </a:lnTo>
                  <a:lnTo>
                    <a:pt x="1674" y="402"/>
                  </a:lnTo>
                  <a:lnTo>
                    <a:pt x="1656" y="425"/>
                  </a:lnTo>
                  <a:lnTo>
                    <a:pt x="1632" y="461"/>
                  </a:lnTo>
                  <a:lnTo>
                    <a:pt x="1614" y="509"/>
                  </a:lnTo>
                  <a:lnTo>
                    <a:pt x="1614" y="563"/>
                  </a:lnTo>
                  <a:lnTo>
                    <a:pt x="1614" y="569"/>
                  </a:lnTo>
                  <a:lnTo>
                    <a:pt x="1614" y="575"/>
                  </a:lnTo>
                  <a:lnTo>
                    <a:pt x="1614" y="581"/>
                  </a:lnTo>
                  <a:lnTo>
                    <a:pt x="1614" y="587"/>
                  </a:lnTo>
                  <a:lnTo>
                    <a:pt x="1614" y="593"/>
                  </a:lnTo>
                  <a:lnTo>
                    <a:pt x="1614" y="599"/>
                  </a:lnTo>
                  <a:lnTo>
                    <a:pt x="1614" y="605"/>
                  </a:lnTo>
                  <a:lnTo>
                    <a:pt x="1614" y="617"/>
                  </a:lnTo>
                  <a:lnTo>
                    <a:pt x="1620" y="641"/>
                  </a:lnTo>
                  <a:lnTo>
                    <a:pt x="1626" y="641"/>
                  </a:lnTo>
                  <a:lnTo>
                    <a:pt x="1632" y="647"/>
                  </a:lnTo>
                  <a:lnTo>
                    <a:pt x="1632" y="659"/>
                  </a:lnTo>
                  <a:lnTo>
                    <a:pt x="1638" y="659"/>
                  </a:lnTo>
                  <a:lnTo>
                    <a:pt x="1638" y="665"/>
                  </a:lnTo>
                  <a:lnTo>
                    <a:pt x="1638" y="665"/>
                  </a:lnTo>
                  <a:lnTo>
                    <a:pt x="1638" y="671"/>
                  </a:lnTo>
                  <a:lnTo>
                    <a:pt x="1632" y="671"/>
                  </a:lnTo>
                  <a:lnTo>
                    <a:pt x="1632" y="677"/>
                  </a:lnTo>
                  <a:lnTo>
                    <a:pt x="1632" y="677"/>
                  </a:lnTo>
                  <a:lnTo>
                    <a:pt x="1626" y="677"/>
                  </a:lnTo>
                  <a:lnTo>
                    <a:pt x="1620" y="683"/>
                  </a:lnTo>
                  <a:lnTo>
                    <a:pt x="1596" y="689"/>
                  </a:lnTo>
                  <a:lnTo>
                    <a:pt x="1572" y="689"/>
                  </a:lnTo>
                  <a:lnTo>
                    <a:pt x="1548" y="689"/>
                  </a:lnTo>
                  <a:lnTo>
                    <a:pt x="1542" y="689"/>
                  </a:lnTo>
                  <a:lnTo>
                    <a:pt x="1536" y="689"/>
                  </a:lnTo>
                  <a:lnTo>
                    <a:pt x="1518" y="683"/>
                  </a:lnTo>
                  <a:lnTo>
                    <a:pt x="1495" y="671"/>
                  </a:lnTo>
                  <a:lnTo>
                    <a:pt x="1465" y="629"/>
                  </a:lnTo>
                  <a:lnTo>
                    <a:pt x="1435" y="599"/>
                  </a:lnTo>
                  <a:lnTo>
                    <a:pt x="1405" y="581"/>
                  </a:lnTo>
                  <a:lnTo>
                    <a:pt x="1375" y="563"/>
                  </a:lnTo>
                  <a:lnTo>
                    <a:pt x="1333" y="587"/>
                  </a:lnTo>
                  <a:lnTo>
                    <a:pt x="1303" y="653"/>
                  </a:lnTo>
                  <a:lnTo>
                    <a:pt x="1261" y="665"/>
                  </a:lnTo>
                  <a:lnTo>
                    <a:pt x="1219" y="653"/>
                  </a:lnTo>
                  <a:lnTo>
                    <a:pt x="1184" y="671"/>
                  </a:lnTo>
                  <a:lnTo>
                    <a:pt x="1136" y="671"/>
                  </a:lnTo>
                  <a:lnTo>
                    <a:pt x="1106" y="671"/>
                  </a:lnTo>
                  <a:lnTo>
                    <a:pt x="1076" y="707"/>
                  </a:lnTo>
                  <a:lnTo>
                    <a:pt x="1016" y="731"/>
                  </a:lnTo>
                  <a:lnTo>
                    <a:pt x="944" y="761"/>
                  </a:lnTo>
                  <a:lnTo>
                    <a:pt x="921" y="773"/>
                  </a:lnTo>
                  <a:lnTo>
                    <a:pt x="867" y="773"/>
                  </a:lnTo>
                  <a:lnTo>
                    <a:pt x="813" y="743"/>
                  </a:lnTo>
                  <a:lnTo>
                    <a:pt x="783" y="719"/>
                  </a:lnTo>
                  <a:lnTo>
                    <a:pt x="741" y="713"/>
                  </a:lnTo>
                  <a:lnTo>
                    <a:pt x="693" y="701"/>
                  </a:lnTo>
                  <a:lnTo>
                    <a:pt x="628" y="701"/>
                  </a:lnTo>
                  <a:lnTo>
                    <a:pt x="616" y="701"/>
                  </a:lnTo>
                  <a:lnTo>
                    <a:pt x="598" y="695"/>
                  </a:lnTo>
                  <a:lnTo>
                    <a:pt x="580" y="695"/>
                  </a:lnTo>
                  <a:lnTo>
                    <a:pt x="568" y="695"/>
                  </a:lnTo>
                  <a:lnTo>
                    <a:pt x="568" y="695"/>
                  </a:lnTo>
                  <a:lnTo>
                    <a:pt x="562" y="701"/>
                  </a:lnTo>
                  <a:lnTo>
                    <a:pt x="556" y="701"/>
                  </a:lnTo>
                  <a:lnTo>
                    <a:pt x="556" y="701"/>
                  </a:lnTo>
                  <a:lnTo>
                    <a:pt x="556" y="701"/>
                  </a:lnTo>
                  <a:lnTo>
                    <a:pt x="550" y="707"/>
                  </a:lnTo>
                  <a:lnTo>
                    <a:pt x="544" y="713"/>
                  </a:lnTo>
                  <a:lnTo>
                    <a:pt x="520" y="731"/>
                  </a:lnTo>
                  <a:lnTo>
                    <a:pt x="496" y="749"/>
                  </a:lnTo>
                  <a:lnTo>
                    <a:pt x="460" y="785"/>
                  </a:lnTo>
                  <a:lnTo>
                    <a:pt x="454" y="791"/>
                  </a:lnTo>
                  <a:lnTo>
                    <a:pt x="436" y="809"/>
                  </a:lnTo>
                  <a:lnTo>
                    <a:pt x="424" y="815"/>
                  </a:lnTo>
                  <a:lnTo>
                    <a:pt x="418" y="821"/>
                  </a:lnTo>
                  <a:lnTo>
                    <a:pt x="412" y="821"/>
                  </a:lnTo>
                  <a:lnTo>
                    <a:pt x="406" y="821"/>
                  </a:lnTo>
                  <a:lnTo>
                    <a:pt x="400" y="821"/>
                  </a:lnTo>
                  <a:lnTo>
                    <a:pt x="394" y="821"/>
                  </a:lnTo>
                  <a:lnTo>
                    <a:pt x="388" y="821"/>
                  </a:lnTo>
                  <a:lnTo>
                    <a:pt x="382" y="821"/>
                  </a:lnTo>
                  <a:lnTo>
                    <a:pt x="370" y="821"/>
                  </a:lnTo>
                  <a:lnTo>
                    <a:pt x="358" y="821"/>
                  </a:lnTo>
                  <a:lnTo>
                    <a:pt x="352" y="821"/>
                  </a:lnTo>
                  <a:lnTo>
                    <a:pt x="335" y="827"/>
                  </a:lnTo>
                  <a:lnTo>
                    <a:pt x="329" y="827"/>
                  </a:lnTo>
                  <a:lnTo>
                    <a:pt x="233" y="839"/>
                  </a:lnTo>
                  <a:lnTo>
                    <a:pt x="227" y="845"/>
                  </a:lnTo>
                  <a:lnTo>
                    <a:pt x="209" y="851"/>
                  </a:lnTo>
                  <a:lnTo>
                    <a:pt x="197" y="851"/>
                  </a:lnTo>
                  <a:lnTo>
                    <a:pt x="185" y="857"/>
                  </a:lnTo>
                  <a:lnTo>
                    <a:pt x="179" y="857"/>
                  </a:lnTo>
                  <a:lnTo>
                    <a:pt x="173" y="857"/>
                  </a:lnTo>
                  <a:lnTo>
                    <a:pt x="167" y="857"/>
                  </a:lnTo>
                  <a:lnTo>
                    <a:pt x="149" y="851"/>
                  </a:lnTo>
                  <a:lnTo>
                    <a:pt x="137" y="851"/>
                  </a:lnTo>
                  <a:lnTo>
                    <a:pt x="125" y="851"/>
                  </a:lnTo>
                  <a:lnTo>
                    <a:pt x="119" y="857"/>
                  </a:lnTo>
                  <a:lnTo>
                    <a:pt x="113" y="857"/>
                  </a:lnTo>
                  <a:lnTo>
                    <a:pt x="107" y="857"/>
                  </a:lnTo>
                  <a:lnTo>
                    <a:pt x="107" y="857"/>
                  </a:lnTo>
                  <a:lnTo>
                    <a:pt x="101" y="863"/>
                  </a:lnTo>
                  <a:lnTo>
                    <a:pt x="101" y="863"/>
                  </a:lnTo>
                  <a:lnTo>
                    <a:pt x="101" y="869"/>
                  </a:lnTo>
                  <a:lnTo>
                    <a:pt x="101" y="875"/>
                  </a:lnTo>
                  <a:lnTo>
                    <a:pt x="95" y="875"/>
                  </a:lnTo>
                  <a:lnTo>
                    <a:pt x="95" y="881"/>
                  </a:lnTo>
                  <a:lnTo>
                    <a:pt x="89" y="881"/>
                  </a:lnTo>
                  <a:lnTo>
                    <a:pt x="83" y="887"/>
                  </a:lnTo>
                  <a:lnTo>
                    <a:pt x="77" y="887"/>
                  </a:lnTo>
                  <a:lnTo>
                    <a:pt x="60" y="893"/>
                  </a:lnTo>
                  <a:lnTo>
                    <a:pt x="54" y="899"/>
                  </a:lnTo>
                  <a:lnTo>
                    <a:pt x="48" y="899"/>
                  </a:lnTo>
                  <a:lnTo>
                    <a:pt x="48" y="905"/>
                  </a:lnTo>
                  <a:lnTo>
                    <a:pt x="0" y="953"/>
                  </a:lnTo>
                  <a:lnTo>
                    <a:pt x="2780" y="953"/>
                  </a:lnTo>
                  <a:lnTo>
                    <a:pt x="2780" y="24"/>
                  </a:lnTo>
                  <a:lnTo>
                    <a:pt x="2780" y="24"/>
                  </a:lnTo>
                  <a:lnTo>
                    <a:pt x="2780" y="24"/>
                  </a:lnTo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436" name="Freeform 4"/>
            <p:cNvSpPr>
              <a:spLocks/>
            </p:cNvSpPr>
            <p:nvPr/>
          </p:nvSpPr>
          <p:spPr bwMode="ltGray">
            <a:xfrm>
              <a:off x="4602" y="4014"/>
              <a:ext cx="12" cy="18"/>
            </a:xfrm>
            <a:custGeom>
              <a:avLst/>
              <a:gdLst/>
              <a:ahLst/>
              <a:cxnLst>
                <a:cxn ang="0">
                  <a:pos x="12" y="18"/>
                </a:cxn>
                <a:cxn ang="0">
                  <a:pos x="12" y="12"/>
                </a:cxn>
                <a:cxn ang="0">
                  <a:pos x="6" y="6"/>
                </a:cxn>
                <a:cxn ang="0">
                  <a:pos x="6" y="6"/>
                </a:cxn>
                <a:cxn ang="0">
                  <a:pos x="0" y="0"/>
                </a:cxn>
                <a:cxn ang="0">
                  <a:pos x="12" y="18"/>
                </a:cxn>
                <a:cxn ang="0">
                  <a:pos x="12" y="18"/>
                </a:cxn>
                <a:cxn ang="0">
                  <a:pos x="12" y="18"/>
                </a:cxn>
              </a:cxnLst>
              <a:rect l="0" t="0" r="r" b="b"/>
              <a:pathLst>
                <a:path w="12" h="18">
                  <a:moveTo>
                    <a:pt x="12" y="18"/>
                  </a:moveTo>
                  <a:lnTo>
                    <a:pt x="12" y="12"/>
                  </a:lnTo>
                  <a:lnTo>
                    <a:pt x="6" y="6"/>
                  </a:lnTo>
                  <a:lnTo>
                    <a:pt x="6" y="6"/>
                  </a:lnTo>
                  <a:lnTo>
                    <a:pt x="0" y="0"/>
                  </a:lnTo>
                  <a:lnTo>
                    <a:pt x="12" y="18"/>
                  </a:lnTo>
                  <a:lnTo>
                    <a:pt x="12" y="18"/>
                  </a:lnTo>
                  <a:lnTo>
                    <a:pt x="12" y="18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437" name="Freeform 5"/>
            <p:cNvSpPr>
              <a:spLocks/>
            </p:cNvSpPr>
            <p:nvPr/>
          </p:nvSpPr>
          <p:spPr bwMode="ltGray">
            <a:xfrm>
              <a:off x="4596" y="3996"/>
              <a:ext cx="6" cy="18"/>
            </a:xfrm>
            <a:custGeom>
              <a:avLst/>
              <a:gdLst/>
              <a:ahLst/>
              <a:cxnLst>
                <a:cxn ang="0">
                  <a:pos x="0" y="12"/>
                </a:cxn>
                <a:cxn ang="0">
                  <a:pos x="6" y="18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0" y="12"/>
                </a:cxn>
              </a:cxnLst>
              <a:rect l="0" t="0" r="r" b="b"/>
              <a:pathLst>
                <a:path w="6" h="18">
                  <a:moveTo>
                    <a:pt x="0" y="12"/>
                  </a:moveTo>
                  <a:lnTo>
                    <a:pt x="6" y="18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438" name="Freeform 6"/>
            <p:cNvSpPr>
              <a:spLocks/>
            </p:cNvSpPr>
            <p:nvPr/>
          </p:nvSpPr>
          <p:spPr bwMode="ltGray">
            <a:xfrm>
              <a:off x="5180" y="3577"/>
              <a:ext cx="304" cy="741"/>
            </a:xfrm>
            <a:custGeom>
              <a:avLst/>
              <a:gdLst/>
              <a:ahLst/>
              <a:cxnLst>
                <a:cxn ang="0">
                  <a:pos x="280" y="42"/>
                </a:cxn>
                <a:cxn ang="0">
                  <a:pos x="274" y="42"/>
                </a:cxn>
                <a:cxn ang="0">
                  <a:pos x="268" y="42"/>
                </a:cxn>
                <a:cxn ang="0">
                  <a:pos x="256" y="42"/>
                </a:cxn>
                <a:cxn ang="0">
                  <a:pos x="238" y="48"/>
                </a:cxn>
                <a:cxn ang="0">
                  <a:pos x="214" y="12"/>
                </a:cxn>
                <a:cxn ang="0">
                  <a:pos x="196" y="0"/>
                </a:cxn>
                <a:cxn ang="0">
                  <a:pos x="196" y="0"/>
                </a:cxn>
                <a:cxn ang="0">
                  <a:pos x="164" y="167"/>
                </a:cxn>
                <a:cxn ang="0">
                  <a:pos x="144" y="217"/>
                </a:cxn>
                <a:cxn ang="0">
                  <a:pos x="110" y="281"/>
                </a:cxn>
                <a:cxn ang="0">
                  <a:pos x="96" y="327"/>
                </a:cxn>
                <a:cxn ang="0">
                  <a:pos x="124" y="405"/>
                </a:cxn>
                <a:cxn ang="0">
                  <a:pos x="100" y="463"/>
                </a:cxn>
                <a:cxn ang="0">
                  <a:pos x="68" y="503"/>
                </a:cxn>
                <a:cxn ang="0">
                  <a:pos x="30" y="539"/>
                </a:cxn>
                <a:cxn ang="0">
                  <a:pos x="24" y="613"/>
                </a:cxn>
                <a:cxn ang="0">
                  <a:pos x="0" y="741"/>
                </a:cxn>
                <a:cxn ang="0">
                  <a:pos x="202" y="741"/>
                </a:cxn>
                <a:cxn ang="0">
                  <a:pos x="180" y="639"/>
                </a:cxn>
                <a:cxn ang="0">
                  <a:pos x="192" y="589"/>
                </a:cxn>
                <a:cxn ang="0">
                  <a:pos x="178" y="539"/>
                </a:cxn>
                <a:cxn ang="0">
                  <a:pos x="190" y="499"/>
                </a:cxn>
                <a:cxn ang="0">
                  <a:pos x="184" y="465"/>
                </a:cxn>
                <a:cxn ang="0">
                  <a:pos x="192" y="391"/>
                </a:cxn>
                <a:cxn ang="0">
                  <a:pos x="216" y="313"/>
                </a:cxn>
                <a:cxn ang="0">
                  <a:pos x="238" y="249"/>
                </a:cxn>
                <a:cxn ang="0">
                  <a:pos x="268" y="185"/>
                </a:cxn>
                <a:cxn ang="0">
                  <a:pos x="284" y="159"/>
                </a:cxn>
                <a:cxn ang="0">
                  <a:pos x="304" y="12"/>
                </a:cxn>
                <a:cxn ang="0">
                  <a:pos x="298" y="24"/>
                </a:cxn>
                <a:cxn ang="0">
                  <a:pos x="292" y="30"/>
                </a:cxn>
                <a:cxn ang="0">
                  <a:pos x="292" y="36"/>
                </a:cxn>
                <a:cxn ang="0">
                  <a:pos x="286" y="36"/>
                </a:cxn>
                <a:cxn ang="0">
                  <a:pos x="286" y="42"/>
                </a:cxn>
                <a:cxn ang="0">
                  <a:pos x="280" y="42"/>
                </a:cxn>
                <a:cxn ang="0">
                  <a:pos x="280" y="42"/>
                </a:cxn>
                <a:cxn ang="0">
                  <a:pos x="280" y="42"/>
                </a:cxn>
              </a:cxnLst>
              <a:rect l="0" t="0" r="r" b="b"/>
              <a:pathLst>
                <a:path w="304" h="741">
                  <a:moveTo>
                    <a:pt x="280" y="42"/>
                  </a:moveTo>
                  <a:lnTo>
                    <a:pt x="274" y="42"/>
                  </a:lnTo>
                  <a:lnTo>
                    <a:pt x="268" y="42"/>
                  </a:lnTo>
                  <a:lnTo>
                    <a:pt x="256" y="42"/>
                  </a:lnTo>
                  <a:lnTo>
                    <a:pt x="238" y="48"/>
                  </a:lnTo>
                  <a:lnTo>
                    <a:pt x="214" y="12"/>
                  </a:lnTo>
                  <a:lnTo>
                    <a:pt x="196" y="0"/>
                  </a:lnTo>
                  <a:lnTo>
                    <a:pt x="196" y="0"/>
                  </a:lnTo>
                  <a:lnTo>
                    <a:pt x="164" y="167"/>
                  </a:lnTo>
                  <a:lnTo>
                    <a:pt x="144" y="217"/>
                  </a:lnTo>
                  <a:lnTo>
                    <a:pt x="110" y="281"/>
                  </a:lnTo>
                  <a:lnTo>
                    <a:pt x="96" y="327"/>
                  </a:lnTo>
                  <a:lnTo>
                    <a:pt x="124" y="405"/>
                  </a:lnTo>
                  <a:lnTo>
                    <a:pt x="100" y="463"/>
                  </a:lnTo>
                  <a:lnTo>
                    <a:pt x="68" y="503"/>
                  </a:lnTo>
                  <a:lnTo>
                    <a:pt x="30" y="539"/>
                  </a:lnTo>
                  <a:lnTo>
                    <a:pt x="24" y="613"/>
                  </a:lnTo>
                  <a:lnTo>
                    <a:pt x="0" y="741"/>
                  </a:lnTo>
                  <a:lnTo>
                    <a:pt x="202" y="741"/>
                  </a:lnTo>
                  <a:lnTo>
                    <a:pt x="180" y="639"/>
                  </a:lnTo>
                  <a:lnTo>
                    <a:pt x="192" y="589"/>
                  </a:lnTo>
                  <a:lnTo>
                    <a:pt x="178" y="539"/>
                  </a:lnTo>
                  <a:lnTo>
                    <a:pt x="190" y="499"/>
                  </a:lnTo>
                  <a:lnTo>
                    <a:pt x="184" y="465"/>
                  </a:lnTo>
                  <a:lnTo>
                    <a:pt x="192" y="391"/>
                  </a:lnTo>
                  <a:lnTo>
                    <a:pt x="216" y="313"/>
                  </a:lnTo>
                  <a:lnTo>
                    <a:pt x="238" y="249"/>
                  </a:lnTo>
                  <a:lnTo>
                    <a:pt x="268" y="185"/>
                  </a:lnTo>
                  <a:lnTo>
                    <a:pt x="284" y="159"/>
                  </a:lnTo>
                  <a:lnTo>
                    <a:pt x="304" y="12"/>
                  </a:lnTo>
                  <a:lnTo>
                    <a:pt x="298" y="24"/>
                  </a:lnTo>
                  <a:lnTo>
                    <a:pt x="292" y="30"/>
                  </a:lnTo>
                  <a:lnTo>
                    <a:pt x="292" y="36"/>
                  </a:lnTo>
                  <a:lnTo>
                    <a:pt x="286" y="36"/>
                  </a:lnTo>
                  <a:lnTo>
                    <a:pt x="286" y="42"/>
                  </a:lnTo>
                  <a:lnTo>
                    <a:pt x="280" y="42"/>
                  </a:lnTo>
                  <a:lnTo>
                    <a:pt x="280" y="42"/>
                  </a:lnTo>
                  <a:lnTo>
                    <a:pt x="280" y="4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439" name="Freeform 7"/>
            <p:cNvSpPr>
              <a:spLocks/>
            </p:cNvSpPr>
            <p:nvPr/>
          </p:nvSpPr>
          <p:spPr bwMode="ltGray">
            <a:xfrm>
              <a:off x="4918" y="3553"/>
              <a:ext cx="314" cy="767"/>
            </a:xfrm>
            <a:custGeom>
              <a:avLst/>
              <a:gdLst/>
              <a:ahLst/>
              <a:cxnLst>
                <a:cxn ang="0">
                  <a:pos x="284" y="6"/>
                </a:cxn>
                <a:cxn ang="0">
                  <a:pos x="278" y="6"/>
                </a:cxn>
                <a:cxn ang="0">
                  <a:pos x="272" y="12"/>
                </a:cxn>
                <a:cxn ang="0">
                  <a:pos x="254" y="18"/>
                </a:cxn>
                <a:cxn ang="0">
                  <a:pos x="230" y="24"/>
                </a:cxn>
                <a:cxn ang="0">
                  <a:pos x="206" y="42"/>
                </a:cxn>
                <a:cxn ang="0">
                  <a:pos x="188" y="48"/>
                </a:cxn>
                <a:cxn ang="0">
                  <a:pos x="176" y="54"/>
                </a:cxn>
                <a:cxn ang="0">
                  <a:pos x="170" y="54"/>
                </a:cxn>
                <a:cxn ang="0">
                  <a:pos x="150" y="169"/>
                </a:cxn>
                <a:cxn ang="0">
                  <a:pos x="110" y="225"/>
                </a:cxn>
                <a:cxn ang="0">
                  <a:pos x="54" y="383"/>
                </a:cxn>
                <a:cxn ang="0">
                  <a:pos x="82" y="555"/>
                </a:cxn>
                <a:cxn ang="0">
                  <a:pos x="40" y="679"/>
                </a:cxn>
                <a:cxn ang="0">
                  <a:pos x="0" y="767"/>
                </a:cxn>
                <a:cxn ang="0">
                  <a:pos x="108" y="767"/>
                </a:cxn>
                <a:cxn ang="0">
                  <a:pos x="120" y="611"/>
                </a:cxn>
                <a:cxn ang="0">
                  <a:pos x="148" y="499"/>
                </a:cxn>
                <a:cxn ang="0">
                  <a:pos x="160" y="367"/>
                </a:cxn>
                <a:cxn ang="0">
                  <a:pos x="218" y="327"/>
                </a:cxn>
                <a:cxn ang="0">
                  <a:pos x="238" y="221"/>
                </a:cxn>
                <a:cxn ang="0">
                  <a:pos x="296" y="135"/>
                </a:cxn>
                <a:cxn ang="0">
                  <a:pos x="314" y="0"/>
                </a:cxn>
                <a:cxn ang="0">
                  <a:pos x="302" y="0"/>
                </a:cxn>
                <a:cxn ang="0">
                  <a:pos x="296" y="0"/>
                </a:cxn>
                <a:cxn ang="0">
                  <a:pos x="290" y="0"/>
                </a:cxn>
                <a:cxn ang="0">
                  <a:pos x="284" y="6"/>
                </a:cxn>
                <a:cxn ang="0">
                  <a:pos x="284" y="6"/>
                </a:cxn>
                <a:cxn ang="0">
                  <a:pos x="284" y="6"/>
                </a:cxn>
                <a:cxn ang="0">
                  <a:pos x="284" y="6"/>
                </a:cxn>
              </a:cxnLst>
              <a:rect l="0" t="0" r="r" b="b"/>
              <a:pathLst>
                <a:path w="314" h="767">
                  <a:moveTo>
                    <a:pt x="284" y="6"/>
                  </a:moveTo>
                  <a:lnTo>
                    <a:pt x="278" y="6"/>
                  </a:lnTo>
                  <a:lnTo>
                    <a:pt x="272" y="12"/>
                  </a:lnTo>
                  <a:lnTo>
                    <a:pt x="254" y="18"/>
                  </a:lnTo>
                  <a:lnTo>
                    <a:pt x="230" y="24"/>
                  </a:lnTo>
                  <a:lnTo>
                    <a:pt x="206" y="42"/>
                  </a:lnTo>
                  <a:lnTo>
                    <a:pt x="188" y="48"/>
                  </a:lnTo>
                  <a:lnTo>
                    <a:pt x="176" y="54"/>
                  </a:lnTo>
                  <a:lnTo>
                    <a:pt x="170" y="54"/>
                  </a:lnTo>
                  <a:lnTo>
                    <a:pt x="150" y="169"/>
                  </a:lnTo>
                  <a:lnTo>
                    <a:pt x="110" y="225"/>
                  </a:lnTo>
                  <a:lnTo>
                    <a:pt x="54" y="383"/>
                  </a:lnTo>
                  <a:lnTo>
                    <a:pt x="82" y="555"/>
                  </a:lnTo>
                  <a:lnTo>
                    <a:pt x="40" y="679"/>
                  </a:lnTo>
                  <a:lnTo>
                    <a:pt x="0" y="767"/>
                  </a:lnTo>
                  <a:lnTo>
                    <a:pt x="108" y="767"/>
                  </a:lnTo>
                  <a:lnTo>
                    <a:pt x="120" y="611"/>
                  </a:lnTo>
                  <a:lnTo>
                    <a:pt x="148" y="499"/>
                  </a:lnTo>
                  <a:lnTo>
                    <a:pt x="160" y="367"/>
                  </a:lnTo>
                  <a:lnTo>
                    <a:pt x="218" y="327"/>
                  </a:lnTo>
                  <a:lnTo>
                    <a:pt x="238" y="221"/>
                  </a:lnTo>
                  <a:lnTo>
                    <a:pt x="296" y="135"/>
                  </a:lnTo>
                  <a:lnTo>
                    <a:pt x="314" y="0"/>
                  </a:lnTo>
                  <a:lnTo>
                    <a:pt x="302" y="0"/>
                  </a:lnTo>
                  <a:lnTo>
                    <a:pt x="296" y="0"/>
                  </a:lnTo>
                  <a:lnTo>
                    <a:pt x="290" y="0"/>
                  </a:lnTo>
                  <a:lnTo>
                    <a:pt x="284" y="6"/>
                  </a:lnTo>
                  <a:lnTo>
                    <a:pt x="284" y="6"/>
                  </a:lnTo>
                  <a:lnTo>
                    <a:pt x="284" y="6"/>
                  </a:lnTo>
                  <a:lnTo>
                    <a:pt x="284" y="6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440" name="Freeform 8"/>
            <p:cNvSpPr>
              <a:spLocks/>
            </p:cNvSpPr>
            <p:nvPr/>
          </p:nvSpPr>
          <p:spPr bwMode="ltGray">
            <a:xfrm>
              <a:off x="4700" y="3697"/>
              <a:ext cx="275" cy="623"/>
            </a:xfrm>
            <a:custGeom>
              <a:avLst/>
              <a:gdLst/>
              <a:ahLst/>
              <a:cxnLst>
                <a:cxn ang="0">
                  <a:pos x="257" y="12"/>
                </a:cxn>
                <a:cxn ang="0">
                  <a:pos x="239" y="6"/>
                </a:cxn>
                <a:cxn ang="0">
                  <a:pos x="203" y="6"/>
                </a:cxn>
                <a:cxn ang="0">
                  <a:pos x="203" y="6"/>
                </a:cxn>
                <a:cxn ang="0">
                  <a:pos x="197" y="6"/>
                </a:cxn>
                <a:cxn ang="0">
                  <a:pos x="185" y="0"/>
                </a:cxn>
                <a:cxn ang="0">
                  <a:pos x="173" y="0"/>
                </a:cxn>
                <a:cxn ang="0">
                  <a:pos x="166" y="0"/>
                </a:cxn>
                <a:cxn ang="0">
                  <a:pos x="160" y="0"/>
                </a:cxn>
                <a:cxn ang="0">
                  <a:pos x="144" y="117"/>
                </a:cxn>
                <a:cxn ang="0">
                  <a:pos x="128" y="185"/>
                </a:cxn>
                <a:cxn ang="0">
                  <a:pos x="58" y="299"/>
                </a:cxn>
                <a:cxn ang="0">
                  <a:pos x="54" y="441"/>
                </a:cxn>
                <a:cxn ang="0">
                  <a:pos x="24" y="523"/>
                </a:cxn>
                <a:cxn ang="0">
                  <a:pos x="0" y="623"/>
                </a:cxn>
                <a:cxn ang="0">
                  <a:pos x="78" y="623"/>
                </a:cxn>
                <a:cxn ang="0">
                  <a:pos x="92" y="555"/>
                </a:cxn>
                <a:cxn ang="0">
                  <a:pos x="134" y="447"/>
                </a:cxn>
                <a:cxn ang="0">
                  <a:pos x="158" y="315"/>
                </a:cxn>
                <a:cxn ang="0">
                  <a:pos x="184" y="257"/>
                </a:cxn>
                <a:cxn ang="0">
                  <a:pos x="216" y="211"/>
                </a:cxn>
                <a:cxn ang="0">
                  <a:pos x="222" y="145"/>
                </a:cxn>
                <a:cxn ang="0">
                  <a:pos x="240" y="111"/>
                </a:cxn>
                <a:cxn ang="0">
                  <a:pos x="262" y="79"/>
                </a:cxn>
                <a:cxn ang="0">
                  <a:pos x="275" y="6"/>
                </a:cxn>
                <a:cxn ang="0">
                  <a:pos x="263" y="12"/>
                </a:cxn>
                <a:cxn ang="0">
                  <a:pos x="257" y="12"/>
                </a:cxn>
                <a:cxn ang="0">
                  <a:pos x="257" y="12"/>
                </a:cxn>
                <a:cxn ang="0">
                  <a:pos x="257" y="12"/>
                </a:cxn>
              </a:cxnLst>
              <a:rect l="0" t="0" r="r" b="b"/>
              <a:pathLst>
                <a:path w="275" h="623">
                  <a:moveTo>
                    <a:pt x="257" y="12"/>
                  </a:moveTo>
                  <a:lnTo>
                    <a:pt x="239" y="6"/>
                  </a:lnTo>
                  <a:lnTo>
                    <a:pt x="203" y="6"/>
                  </a:lnTo>
                  <a:lnTo>
                    <a:pt x="203" y="6"/>
                  </a:lnTo>
                  <a:lnTo>
                    <a:pt x="197" y="6"/>
                  </a:lnTo>
                  <a:lnTo>
                    <a:pt x="185" y="0"/>
                  </a:lnTo>
                  <a:lnTo>
                    <a:pt x="173" y="0"/>
                  </a:lnTo>
                  <a:lnTo>
                    <a:pt x="166" y="0"/>
                  </a:lnTo>
                  <a:lnTo>
                    <a:pt x="160" y="0"/>
                  </a:lnTo>
                  <a:lnTo>
                    <a:pt x="144" y="117"/>
                  </a:lnTo>
                  <a:lnTo>
                    <a:pt x="128" y="185"/>
                  </a:lnTo>
                  <a:lnTo>
                    <a:pt x="58" y="299"/>
                  </a:lnTo>
                  <a:lnTo>
                    <a:pt x="54" y="441"/>
                  </a:lnTo>
                  <a:lnTo>
                    <a:pt x="24" y="523"/>
                  </a:lnTo>
                  <a:lnTo>
                    <a:pt x="0" y="623"/>
                  </a:lnTo>
                  <a:lnTo>
                    <a:pt x="78" y="623"/>
                  </a:lnTo>
                  <a:lnTo>
                    <a:pt x="92" y="555"/>
                  </a:lnTo>
                  <a:lnTo>
                    <a:pt x="134" y="447"/>
                  </a:lnTo>
                  <a:lnTo>
                    <a:pt x="158" y="315"/>
                  </a:lnTo>
                  <a:lnTo>
                    <a:pt x="184" y="257"/>
                  </a:lnTo>
                  <a:lnTo>
                    <a:pt x="216" y="211"/>
                  </a:lnTo>
                  <a:lnTo>
                    <a:pt x="222" y="145"/>
                  </a:lnTo>
                  <a:lnTo>
                    <a:pt x="240" y="111"/>
                  </a:lnTo>
                  <a:lnTo>
                    <a:pt x="262" y="79"/>
                  </a:lnTo>
                  <a:lnTo>
                    <a:pt x="275" y="6"/>
                  </a:lnTo>
                  <a:lnTo>
                    <a:pt x="263" y="12"/>
                  </a:lnTo>
                  <a:lnTo>
                    <a:pt x="257" y="12"/>
                  </a:lnTo>
                  <a:lnTo>
                    <a:pt x="257" y="12"/>
                  </a:lnTo>
                  <a:lnTo>
                    <a:pt x="257" y="1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441" name="Freeform 9"/>
            <p:cNvSpPr>
              <a:spLocks/>
            </p:cNvSpPr>
            <p:nvPr/>
          </p:nvSpPr>
          <p:spPr bwMode="ltGray">
            <a:xfrm>
              <a:off x="4522" y="3709"/>
              <a:ext cx="213" cy="611"/>
            </a:xfrm>
            <a:custGeom>
              <a:avLst/>
              <a:gdLst/>
              <a:ahLst/>
              <a:cxnLst>
                <a:cxn ang="0">
                  <a:pos x="171" y="12"/>
                </a:cxn>
                <a:cxn ang="0">
                  <a:pos x="159" y="24"/>
                </a:cxn>
                <a:cxn ang="0">
                  <a:pos x="153" y="36"/>
                </a:cxn>
                <a:cxn ang="0">
                  <a:pos x="128" y="60"/>
                </a:cxn>
                <a:cxn ang="0">
                  <a:pos x="110" y="83"/>
                </a:cxn>
                <a:cxn ang="0">
                  <a:pos x="86" y="119"/>
                </a:cxn>
                <a:cxn ang="0">
                  <a:pos x="68" y="167"/>
                </a:cxn>
                <a:cxn ang="0">
                  <a:pos x="68" y="221"/>
                </a:cxn>
                <a:cxn ang="0">
                  <a:pos x="68" y="227"/>
                </a:cxn>
                <a:cxn ang="0">
                  <a:pos x="68" y="233"/>
                </a:cxn>
                <a:cxn ang="0">
                  <a:pos x="68" y="239"/>
                </a:cxn>
                <a:cxn ang="0">
                  <a:pos x="68" y="245"/>
                </a:cxn>
                <a:cxn ang="0">
                  <a:pos x="68" y="251"/>
                </a:cxn>
                <a:cxn ang="0">
                  <a:pos x="68" y="251"/>
                </a:cxn>
                <a:cxn ang="0">
                  <a:pos x="68" y="257"/>
                </a:cxn>
                <a:cxn ang="0">
                  <a:pos x="68" y="269"/>
                </a:cxn>
                <a:cxn ang="0">
                  <a:pos x="74" y="287"/>
                </a:cxn>
                <a:cxn ang="0">
                  <a:pos x="80" y="305"/>
                </a:cxn>
                <a:cxn ang="0">
                  <a:pos x="86" y="311"/>
                </a:cxn>
                <a:cxn ang="0">
                  <a:pos x="86" y="311"/>
                </a:cxn>
                <a:cxn ang="0">
                  <a:pos x="92" y="317"/>
                </a:cxn>
                <a:cxn ang="0">
                  <a:pos x="92" y="323"/>
                </a:cxn>
                <a:cxn ang="0">
                  <a:pos x="92" y="323"/>
                </a:cxn>
                <a:cxn ang="0">
                  <a:pos x="24" y="437"/>
                </a:cxn>
                <a:cxn ang="0">
                  <a:pos x="18" y="471"/>
                </a:cxn>
                <a:cxn ang="0">
                  <a:pos x="0" y="547"/>
                </a:cxn>
                <a:cxn ang="0">
                  <a:pos x="50" y="611"/>
                </a:cxn>
                <a:cxn ang="0">
                  <a:pos x="114" y="611"/>
                </a:cxn>
                <a:cxn ang="0">
                  <a:pos x="104" y="555"/>
                </a:cxn>
                <a:cxn ang="0">
                  <a:pos x="120" y="515"/>
                </a:cxn>
                <a:cxn ang="0">
                  <a:pos x="150" y="449"/>
                </a:cxn>
                <a:cxn ang="0">
                  <a:pos x="166" y="377"/>
                </a:cxn>
                <a:cxn ang="0">
                  <a:pos x="156" y="295"/>
                </a:cxn>
                <a:cxn ang="0">
                  <a:pos x="170" y="203"/>
                </a:cxn>
                <a:cxn ang="0">
                  <a:pos x="212" y="95"/>
                </a:cxn>
                <a:cxn ang="0">
                  <a:pos x="213" y="0"/>
                </a:cxn>
                <a:cxn ang="0">
                  <a:pos x="207" y="0"/>
                </a:cxn>
                <a:cxn ang="0">
                  <a:pos x="201" y="0"/>
                </a:cxn>
                <a:cxn ang="0">
                  <a:pos x="195" y="0"/>
                </a:cxn>
                <a:cxn ang="0">
                  <a:pos x="189" y="0"/>
                </a:cxn>
                <a:cxn ang="0">
                  <a:pos x="183" y="6"/>
                </a:cxn>
                <a:cxn ang="0">
                  <a:pos x="177" y="6"/>
                </a:cxn>
                <a:cxn ang="0">
                  <a:pos x="171" y="12"/>
                </a:cxn>
                <a:cxn ang="0">
                  <a:pos x="171" y="12"/>
                </a:cxn>
                <a:cxn ang="0">
                  <a:pos x="171" y="12"/>
                </a:cxn>
              </a:cxnLst>
              <a:rect l="0" t="0" r="r" b="b"/>
              <a:pathLst>
                <a:path w="213" h="611">
                  <a:moveTo>
                    <a:pt x="171" y="12"/>
                  </a:moveTo>
                  <a:lnTo>
                    <a:pt x="159" y="24"/>
                  </a:lnTo>
                  <a:lnTo>
                    <a:pt x="153" y="36"/>
                  </a:lnTo>
                  <a:lnTo>
                    <a:pt x="128" y="60"/>
                  </a:lnTo>
                  <a:lnTo>
                    <a:pt x="110" y="83"/>
                  </a:lnTo>
                  <a:lnTo>
                    <a:pt x="86" y="119"/>
                  </a:lnTo>
                  <a:lnTo>
                    <a:pt x="68" y="167"/>
                  </a:lnTo>
                  <a:lnTo>
                    <a:pt x="68" y="221"/>
                  </a:lnTo>
                  <a:lnTo>
                    <a:pt x="68" y="227"/>
                  </a:lnTo>
                  <a:lnTo>
                    <a:pt x="68" y="233"/>
                  </a:lnTo>
                  <a:lnTo>
                    <a:pt x="68" y="239"/>
                  </a:lnTo>
                  <a:lnTo>
                    <a:pt x="68" y="245"/>
                  </a:lnTo>
                  <a:lnTo>
                    <a:pt x="68" y="251"/>
                  </a:lnTo>
                  <a:lnTo>
                    <a:pt x="68" y="251"/>
                  </a:lnTo>
                  <a:lnTo>
                    <a:pt x="68" y="257"/>
                  </a:lnTo>
                  <a:lnTo>
                    <a:pt x="68" y="269"/>
                  </a:lnTo>
                  <a:lnTo>
                    <a:pt x="74" y="287"/>
                  </a:lnTo>
                  <a:lnTo>
                    <a:pt x="80" y="305"/>
                  </a:lnTo>
                  <a:lnTo>
                    <a:pt x="86" y="311"/>
                  </a:lnTo>
                  <a:lnTo>
                    <a:pt x="86" y="311"/>
                  </a:lnTo>
                  <a:lnTo>
                    <a:pt x="92" y="317"/>
                  </a:lnTo>
                  <a:lnTo>
                    <a:pt x="92" y="323"/>
                  </a:lnTo>
                  <a:lnTo>
                    <a:pt x="92" y="323"/>
                  </a:lnTo>
                  <a:lnTo>
                    <a:pt x="24" y="437"/>
                  </a:lnTo>
                  <a:lnTo>
                    <a:pt x="18" y="471"/>
                  </a:lnTo>
                  <a:lnTo>
                    <a:pt x="0" y="547"/>
                  </a:lnTo>
                  <a:lnTo>
                    <a:pt x="50" y="611"/>
                  </a:lnTo>
                  <a:lnTo>
                    <a:pt x="114" y="611"/>
                  </a:lnTo>
                  <a:lnTo>
                    <a:pt x="104" y="555"/>
                  </a:lnTo>
                  <a:lnTo>
                    <a:pt x="120" y="515"/>
                  </a:lnTo>
                  <a:lnTo>
                    <a:pt x="150" y="449"/>
                  </a:lnTo>
                  <a:lnTo>
                    <a:pt x="166" y="377"/>
                  </a:lnTo>
                  <a:lnTo>
                    <a:pt x="156" y="295"/>
                  </a:lnTo>
                  <a:lnTo>
                    <a:pt x="170" y="203"/>
                  </a:lnTo>
                  <a:lnTo>
                    <a:pt x="212" y="95"/>
                  </a:lnTo>
                  <a:lnTo>
                    <a:pt x="213" y="0"/>
                  </a:lnTo>
                  <a:lnTo>
                    <a:pt x="207" y="0"/>
                  </a:lnTo>
                  <a:lnTo>
                    <a:pt x="201" y="0"/>
                  </a:lnTo>
                  <a:lnTo>
                    <a:pt x="195" y="0"/>
                  </a:lnTo>
                  <a:lnTo>
                    <a:pt x="189" y="0"/>
                  </a:lnTo>
                  <a:lnTo>
                    <a:pt x="183" y="6"/>
                  </a:lnTo>
                  <a:lnTo>
                    <a:pt x="177" y="6"/>
                  </a:lnTo>
                  <a:lnTo>
                    <a:pt x="171" y="12"/>
                  </a:lnTo>
                  <a:lnTo>
                    <a:pt x="171" y="12"/>
                  </a:lnTo>
                  <a:lnTo>
                    <a:pt x="171" y="1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442" name="Freeform 10"/>
            <p:cNvSpPr>
              <a:spLocks/>
            </p:cNvSpPr>
            <p:nvPr/>
          </p:nvSpPr>
          <p:spPr bwMode="ltGray">
            <a:xfrm>
              <a:off x="4292" y="3936"/>
              <a:ext cx="167" cy="384"/>
            </a:xfrm>
            <a:custGeom>
              <a:avLst/>
              <a:gdLst/>
              <a:ahLst/>
              <a:cxnLst>
                <a:cxn ang="0">
                  <a:pos x="149" y="60"/>
                </a:cxn>
                <a:cxn ang="0">
                  <a:pos x="119" y="30"/>
                </a:cxn>
                <a:cxn ang="0">
                  <a:pos x="89" y="12"/>
                </a:cxn>
                <a:cxn ang="0">
                  <a:pos x="59" y="0"/>
                </a:cxn>
                <a:cxn ang="0">
                  <a:pos x="54" y="70"/>
                </a:cxn>
                <a:cxn ang="0">
                  <a:pos x="46" y="112"/>
                </a:cxn>
                <a:cxn ang="0">
                  <a:pos x="52" y="168"/>
                </a:cxn>
                <a:cxn ang="0">
                  <a:pos x="24" y="194"/>
                </a:cxn>
                <a:cxn ang="0">
                  <a:pos x="16" y="258"/>
                </a:cxn>
                <a:cxn ang="0">
                  <a:pos x="2" y="300"/>
                </a:cxn>
                <a:cxn ang="0">
                  <a:pos x="0" y="352"/>
                </a:cxn>
                <a:cxn ang="0">
                  <a:pos x="47" y="384"/>
                </a:cxn>
                <a:cxn ang="0">
                  <a:pos x="149" y="384"/>
                </a:cxn>
                <a:cxn ang="0">
                  <a:pos x="134" y="350"/>
                </a:cxn>
                <a:cxn ang="0">
                  <a:pos x="104" y="324"/>
                </a:cxn>
                <a:cxn ang="0">
                  <a:pos x="138" y="274"/>
                </a:cxn>
                <a:cxn ang="0">
                  <a:pos x="122" y="220"/>
                </a:cxn>
                <a:cxn ang="0">
                  <a:pos x="132" y="186"/>
                </a:cxn>
                <a:cxn ang="0">
                  <a:pos x="140" y="154"/>
                </a:cxn>
                <a:cxn ang="0">
                  <a:pos x="167" y="90"/>
                </a:cxn>
                <a:cxn ang="0">
                  <a:pos x="149" y="60"/>
                </a:cxn>
                <a:cxn ang="0">
                  <a:pos x="149" y="60"/>
                </a:cxn>
                <a:cxn ang="0">
                  <a:pos x="149" y="60"/>
                </a:cxn>
              </a:cxnLst>
              <a:rect l="0" t="0" r="r" b="b"/>
              <a:pathLst>
                <a:path w="167" h="384">
                  <a:moveTo>
                    <a:pt x="149" y="60"/>
                  </a:moveTo>
                  <a:lnTo>
                    <a:pt x="119" y="30"/>
                  </a:lnTo>
                  <a:lnTo>
                    <a:pt x="89" y="12"/>
                  </a:lnTo>
                  <a:lnTo>
                    <a:pt x="59" y="0"/>
                  </a:lnTo>
                  <a:lnTo>
                    <a:pt x="54" y="70"/>
                  </a:lnTo>
                  <a:lnTo>
                    <a:pt x="46" y="112"/>
                  </a:lnTo>
                  <a:lnTo>
                    <a:pt x="52" y="168"/>
                  </a:lnTo>
                  <a:lnTo>
                    <a:pt x="24" y="194"/>
                  </a:lnTo>
                  <a:lnTo>
                    <a:pt x="16" y="258"/>
                  </a:lnTo>
                  <a:lnTo>
                    <a:pt x="2" y="300"/>
                  </a:lnTo>
                  <a:lnTo>
                    <a:pt x="0" y="352"/>
                  </a:lnTo>
                  <a:lnTo>
                    <a:pt x="47" y="384"/>
                  </a:lnTo>
                  <a:lnTo>
                    <a:pt x="149" y="384"/>
                  </a:lnTo>
                  <a:lnTo>
                    <a:pt x="134" y="350"/>
                  </a:lnTo>
                  <a:lnTo>
                    <a:pt x="104" y="324"/>
                  </a:lnTo>
                  <a:lnTo>
                    <a:pt x="138" y="274"/>
                  </a:lnTo>
                  <a:lnTo>
                    <a:pt x="122" y="220"/>
                  </a:lnTo>
                  <a:lnTo>
                    <a:pt x="132" y="186"/>
                  </a:lnTo>
                  <a:lnTo>
                    <a:pt x="140" y="154"/>
                  </a:lnTo>
                  <a:lnTo>
                    <a:pt x="167" y="90"/>
                  </a:lnTo>
                  <a:lnTo>
                    <a:pt x="149" y="60"/>
                  </a:lnTo>
                  <a:lnTo>
                    <a:pt x="149" y="60"/>
                  </a:lnTo>
                  <a:lnTo>
                    <a:pt x="149" y="6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443" name="Freeform 11"/>
            <p:cNvSpPr>
              <a:spLocks/>
            </p:cNvSpPr>
            <p:nvPr/>
          </p:nvSpPr>
          <p:spPr bwMode="ltGray">
            <a:xfrm>
              <a:off x="4100" y="4020"/>
              <a:ext cx="166" cy="300"/>
            </a:xfrm>
            <a:custGeom>
              <a:avLst/>
              <a:gdLst/>
              <a:ahLst/>
              <a:cxnLst>
                <a:cxn ang="0">
                  <a:pos x="136" y="12"/>
                </a:cxn>
                <a:cxn ang="0">
                  <a:pos x="100" y="0"/>
                </a:cxn>
                <a:cxn ang="0">
                  <a:pos x="78" y="64"/>
                </a:cxn>
                <a:cxn ang="0">
                  <a:pos x="70" y="126"/>
                </a:cxn>
                <a:cxn ang="0">
                  <a:pos x="46" y="184"/>
                </a:cxn>
                <a:cxn ang="0">
                  <a:pos x="58" y="232"/>
                </a:cxn>
                <a:cxn ang="0">
                  <a:pos x="38" y="268"/>
                </a:cxn>
                <a:cxn ang="0">
                  <a:pos x="0" y="300"/>
                </a:cxn>
                <a:cxn ang="0">
                  <a:pos x="160" y="300"/>
                </a:cxn>
                <a:cxn ang="0">
                  <a:pos x="136" y="272"/>
                </a:cxn>
                <a:cxn ang="0">
                  <a:pos x="98" y="234"/>
                </a:cxn>
                <a:cxn ang="0">
                  <a:pos x="130" y="188"/>
                </a:cxn>
                <a:cxn ang="0">
                  <a:pos x="138" y="134"/>
                </a:cxn>
                <a:cxn ang="0">
                  <a:pos x="144" y="94"/>
                </a:cxn>
                <a:cxn ang="0">
                  <a:pos x="164" y="60"/>
                </a:cxn>
                <a:cxn ang="0">
                  <a:pos x="166" y="0"/>
                </a:cxn>
                <a:cxn ang="0">
                  <a:pos x="136" y="12"/>
                </a:cxn>
                <a:cxn ang="0">
                  <a:pos x="136" y="12"/>
                </a:cxn>
                <a:cxn ang="0">
                  <a:pos x="136" y="12"/>
                </a:cxn>
              </a:cxnLst>
              <a:rect l="0" t="0" r="r" b="b"/>
              <a:pathLst>
                <a:path w="166" h="300">
                  <a:moveTo>
                    <a:pt x="136" y="12"/>
                  </a:moveTo>
                  <a:lnTo>
                    <a:pt x="100" y="0"/>
                  </a:lnTo>
                  <a:lnTo>
                    <a:pt x="78" y="64"/>
                  </a:lnTo>
                  <a:lnTo>
                    <a:pt x="70" y="126"/>
                  </a:lnTo>
                  <a:lnTo>
                    <a:pt x="46" y="184"/>
                  </a:lnTo>
                  <a:lnTo>
                    <a:pt x="58" y="232"/>
                  </a:lnTo>
                  <a:lnTo>
                    <a:pt x="38" y="268"/>
                  </a:lnTo>
                  <a:lnTo>
                    <a:pt x="0" y="300"/>
                  </a:lnTo>
                  <a:lnTo>
                    <a:pt x="160" y="300"/>
                  </a:lnTo>
                  <a:lnTo>
                    <a:pt x="136" y="272"/>
                  </a:lnTo>
                  <a:lnTo>
                    <a:pt x="98" y="234"/>
                  </a:lnTo>
                  <a:lnTo>
                    <a:pt x="130" y="188"/>
                  </a:lnTo>
                  <a:lnTo>
                    <a:pt x="138" y="134"/>
                  </a:lnTo>
                  <a:lnTo>
                    <a:pt x="144" y="94"/>
                  </a:lnTo>
                  <a:lnTo>
                    <a:pt x="164" y="60"/>
                  </a:lnTo>
                  <a:lnTo>
                    <a:pt x="166" y="0"/>
                  </a:lnTo>
                  <a:lnTo>
                    <a:pt x="136" y="12"/>
                  </a:lnTo>
                  <a:lnTo>
                    <a:pt x="136" y="12"/>
                  </a:lnTo>
                  <a:lnTo>
                    <a:pt x="136" y="1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444" name="Freeform 12"/>
            <p:cNvSpPr>
              <a:spLocks/>
            </p:cNvSpPr>
            <p:nvPr/>
          </p:nvSpPr>
          <p:spPr bwMode="ltGray">
            <a:xfrm>
              <a:off x="3910" y="4038"/>
              <a:ext cx="237" cy="282"/>
            </a:xfrm>
            <a:custGeom>
              <a:avLst/>
              <a:gdLst/>
              <a:ahLst/>
              <a:cxnLst>
                <a:cxn ang="0">
                  <a:pos x="201" y="0"/>
                </a:cxn>
                <a:cxn ang="0">
                  <a:pos x="183" y="0"/>
                </a:cxn>
                <a:cxn ang="0">
                  <a:pos x="158" y="50"/>
                </a:cxn>
                <a:cxn ang="0">
                  <a:pos x="148" y="92"/>
                </a:cxn>
                <a:cxn ang="0">
                  <a:pos x="120" y="144"/>
                </a:cxn>
                <a:cxn ang="0">
                  <a:pos x="82" y="182"/>
                </a:cxn>
                <a:cxn ang="0">
                  <a:pos x="60" y="232"/>
                </a:cxn>
                <a:cxn ang="0">
                  <a:pos x="0" y="282"/>
                </a:cxn>
                <a:cxn ang="0">
                  <a:pos x="128" y="282"/>
                </a:cxn>
                <a:cxn ang="0">
                  <a:pos x="154" y="254"/>
                </a:cxn>
                <a:cxn ang="0">
                  <a:pos x="158" y="196"/>
                </a:cxn>
                <a:cxn ang="0">
                  <a:pos x="188" y="148"/>
                </a:cxn>
                <a:cxn ang="0">
                  <a:pos x="196" y="70"/>
                </a:cxn>
                <a:cxn ang="0">
                  <a:pos x="237" y="0"/>
                </a:cxn>
                <a:cxn ang="0">
                  <a:pos x="201" y="0"/>
                </a:cxn>
                <a:cxn ang="0">
                  <a:pos x="201" y="0"/>
                </a:cxn>
                <a:cxn ang="0">
                  <a:pos x="201" y="0"/>
                </a:cxn>
              </a:cxnLst>
              <a:rect l="0" t="0" r="r" b="b"/>
              <a:pathLst>
                <a:path w="237" h="282">
                  <a:moveTo>
                    <a:pt x="201" y="0"/>
                  </a:moveTo>
                  <a:lnTo>
                    <a:pt x="183" y="0"/>
                  </a:lnTo>
                  <a:lnTo>
                    <a:pt x="158" y="50"/>
                  </a:lnTo>
                  <a:lnTo>
                    <a:pt x="148" y="92"/>
                  </a:lnTo>
                  <a:lnTo>
                    <a:pt x="120" y="144"/>
                  </a:lnTo>
                  <a:lnTo>
                    <a:pt x="82" y="182"/>
                  </a:lnTo>
                  <a:lnTo>
                    <a:pt x="60" y="232"/>
                  </a:lnTo>
                  <a:lnTo>
                    <a:pt x="0" y="282"/>
                  </a:lnTo>
                  <a:lnTo>
                    <a:pt x="128" y="282"/>
                  </a:lnTo>
                  <a:lnTo>
                    <a:pt x="154" y="254"/>
                  </a:lnTo>
                  <a:lnTo>
                    <a:pt x="158" y="196"/>
                  </a:lnTo>
                  <a:lnTo>
                    <a:pt x="188" y="148"/>
                  </a:lnTo>
                  <a:lnTo>
                    <a:pt x="196" y="70"/>
                  </a:lnTo>
                  <a:lnTo>
                    <a:pt x="237" y="0"/>
                  </a:lnTo>
                  <a:lnTo>
                    <a:pt x="201" y="0"/>
                  </a:lnTo>
                  <a:lnTo>
                    <a:pt x="201" y="0"/>
                  </a:lnTo>
                  <a:lnTo>
                    <a:pt x="201" y="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445" name="Freeform 13"/>
            <p:cNvSpPr>
              <a:spLocks/>
            </p:cNvSpPr>
            <p:nvPr/>
          </p:nvSpPr>
          <p:spPr bwMode="ltGray">
            <a:xfrm>
              <a:off x="3674" y="4086"/>
              <a:ext cx="196" cy="234"/>
            </a:xfrm>
            <a:custGeom>
              <a:avLst/>
              <a:gdLst/>
              <a:ahLst/>
              <a:cxnLst>
                <a:cxn ang="0">
                  <a:pos x="167" y="54"/>
                </a:cxn>
                <a:cxn ang="0">
                  <a:pos x="113" y="24"/>
                </a:cxn>
                <a:cxn ang="0">
                  <a:pos x="83" y="0"/>
                </a:cxn>
                <a:cxn ang="0">
                  <a:pos x="80" y="62"/>
                </a:cxn>
                <a:cxn ang="0">
                  <a:pos x="58" y="100"/>
                </a:cxn>
                <a:cxn ang="0">
                  <a:pos x="54" y="160"/>
                </a:cxn>
                <a:cxn ang="0">
                  <a:pos x="36" y="202"/>
                </a:cxn>
                <a:cxn ang="0">
                  <a:pos x="0" y="234"/>
                </a:cxn>
                <a:cxn ang="0">
                  <a:pos x="146" y="234"/>
                </a:cxn>
                <a:cxn ang="0">
                  <a:pos x="170" y="198"/>
                </a:cxn>
                <a:cxn ang="0">
                  <a:pos x="158" y="138"/>
                </a:cxn>
                <a:cxn ang="0">
                  <a:pos x="196" y="100"/>
                </a:cxn>
                <a:cxn ang="0">
                  <a:pos x="191" y="54"/>
                </a:cxn>
                <a:cxn ang="0">
                  <a:pos x="167" y="54"/>
                </a:cxn>
                <a:cxn ang="0">
                  <a:pos x="167" y="54"/>
                </a:cxn>
                <a:cxn ang="0">
                  <a:pos x="167" y="54"/>
                </a:cxn>
              </a:cxnLst>
              <a:rect l="0" t="0" r="r" b="b"/>
              <a:pathLst>
                <a:path w="196" h="234">
                  <a:moveTo>
                    <a:pt x="167" y="54"/>
                  </a:moveTo>
                  <a:lnTo>
                    <a:pt x="113" y="24"/>
                  </a:lnTo>
                  <a:lnTo>
                    <a:pt x="83" y="0"/>
                  </a:lnTo>
                  <a:lnTo>
                    <a:pt x="80" y="62"/>
                  </a:lnTo>
                  <a:lnTo>
                    <a:pt x="58" y="100"/>
                  </a:lnTo>
                  <a:lnTo>
                    <a:pt x="54" y="160"/>
                  </a:lnTo>
                  <a:lnTo>
                    <a:pt x="36" y="202"/>
                  </a:lnTo>
                  <a:lnTo>
                    <a:pt x="0" y="234"/>
                  </a:lnTo>
                  <a:lnTo>
                    <a:pt x="146" y="234"/>
                  </a:lnTo>
                  <a:lnTo>
                    <a:pt x="170" y="198"/>
                  </a:lnTo>
                  <a:lnTo>
                    <a:pt x="158" y="138"/>
                  </a:lnTo>
                  <a:lnTo>
                    <a:pt x="196" y="100"/>
                  </a:lnTo>
                  <a:lnTo>
                    <a:pt x="191" y="54"/>
                  </a:lnTo>
                  <a:lnTo>
                    <a:pt x="167" y="54"/>
                  </a:lnTo>
                  <a:lnTo>
                    <a:pt x="167" y="54"/>
                  </a:lnTo>
                  <a:lnTo>
                    <a:pt x="167" y="54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446" name="Freeform 14"/>
            <p:cNvSpPr>
              <a:spLocks/>
            </p:cNvSpPr>
            <p:nvPr/>
          </p:nvSpPr>
          <p:spPr bwMode="ltGray">
            <a:xfrm>
              <a:off x="3476" y="4068"/>
              <a:ext cx="190" cy="252"/>
            </a:xfrm>
            <a:custGeom>
              <a:avLst/>
              <a:gdLst/>
              <a:ahLst/>
              <a:cxnLst>
                <a:cxn ang="0">
                  <a:pos x="190" y="0"/>
                </a:cxn>
                <a:cxn ang="0">
                  <a:pos x="166" y="0"/>
                </a:cxn>
                <a:cxn ang="0">
                  <a:pos x="158" y="38"/>
                </a:cxn>
                <a:cxn ang="0">
                  <a:pos x="138" y="120"/>
                </a:cxn>
                <a:cxn ang="0">
                  <a:pos x="94" y="180"/>
                </a:cxn>
                <a:cxn ang="0">
                  <a:pos x="62" y="234"/>
                </a:cxn>
                <a:cxn ang="0">
                  <a:pos x="0" y="252"/>
                </a:cxn>
                <a:cxn ang="0">
                  <a:pos x="128" y="252"/>
                </a:cxn>
                <a:cxn ang="0">
                  <a:pos x="142" y="188"/>
                </a:cxn>
                <a:cxn ang="0">
                  <a:pos x="186" y="90"/>
                </a:cxn>
                <a:cxn ang="0">
                  <a:pos x="190" y="38"/>
                </a:cxn>
                <a:cxn ang="0">
                  <a:pos x="190" y="0"/>
                </a:cxn>
                <a:cxn ang="0">
                  <a:pos x="190" y="0"/>
                </a:cxn>
                <a:cxn ang="0">
                  <a:pos x="190" y="0"/>
                </a:cxn>
                <a:cxn ang="0">
                  <a:pos x="190" y="0"/>
                </a:cxn>
              </a:cxnLst>
              <a:rect l="0" t="0" r="r" b="b"/>
              <a:pathLst>
                <a:path w="190" h="252">
                  <a:moveTo>
                    <a:pt x="190" y="0"/>
                  </a:moveTo>
                  <a:lnTo>
                    <a:pt x="166" y="0"/>
                  </a:lnTo>
                  <a:lnTo>
                    <a:pt x="158" y="38"/>
                  </a:lnTo>
                  <a:lnTo>
                    <a:pt x="138" y="120"/>
                  </a:lnTo>
                  <a:lnTo>
                    <a:pt x="94" y="180"/>
                  </a:lnTo>
                  <a:lnTo>
                    <a:pt x="62" y="234"/>
                  </a:lnTo>
                  <a:lnTo>
                    <a:pt x="0" y="252"/>
                  </a:lnTo>
                  <a:lnTo>
                    <a:pt x="128" y="252"/>
                  </a:lnTo>
                  <a:lnTo>
                    <a:pt x="142" y="188"/>
                  </a:lnTo>
                  <a:lnTo>
                    <a:pt x="186" y="90"/>
                  </a:lnTo>
                  <a:lnTo>
                    <a:pt x="190" y="38"/>
                  </a:lnTo>
                  <a:lnTo>
                    <a:pt x="190" y="0"/>
                  </a:lnTo>
                  <a:lnTo>
                    <a:pt x="190" y="0"/>
                  </a:lnTo>
                  <a:lnTo>
                    <a:pt x="190" y="0"/>
                  </a:lnTo>
                  <a:lnTo>
                    <a:pt x="190" y="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447" name="Freeform 15"/>
            <p:cNvSpPr>
              <a:spLocks/>
            </p:cNvSpPr>
            <p:nvPr/>
          </p:nvSpPr>
          <p:spPr bwMode="ltGray">
            <a:xfrm>
              <a:off x="3170" y="4188"/>
              <a:ext cx="230" cy="132"/>
            </a:xfrm>
            <a:custGeom>
              <a:avLst/>
              <a:gdLst/>
              <a:ahLst/>
              <a:cxnLst>
                <a:cxn ang="0">
                  <a:pos x="197" y="0"/>
                </a:cxn>
                <a:cxn ang="0">
                  <a:pos x="191" y="0"/>
                </a:cxn>
                <a:cxn ang="0">
                  <a:pos x="185" y="0"/>
                </a:cxn>
                <a:cxn ang="0">
                  <a:pos x="173" y="0"/>
                </a:cxn>
                <a:cxn ang="0">
                  <a:pos x="161" y="0"/>
                </a:cxn>
                <a:cxn ang="0">
                  <a:pos x="155" y="0"/>
                </a:cxn>
                <a:cxn ang="0">
                  <a:pos x="138" y="6"/>
                </a:cxn>
                <a:cxn ang="0">
                  <a:pos x="132" y="6"/>
                </a:cxn>
                <a:cxn ang="0">
                  <a:pos x="35" y="18"/>
                </a:cxn>
                <a:cxn ang="0">
                  <a:pos x="11" y="30"/>
                </a:cxn>
                <a:cxn ang="0">
                  <a:pos x="23" y="54"/>
                </a:cxn>
                <a:cxn ang="0">
                  <a:pos x="0" y="100"/>
                </a:cxn>
                <a:cxn ang="0">
                  <a:pos x="0" y="132"/>
                </a:cxn>
                <a:cxn ang="0">
                  <a:pos x="162" y="132"/>
                </a:cxn>
                <a:cxn ang="0">
                  <a:pos x="204" y="88"/>
                </a:cxn>
                <a:cxn ang="0">
                  <a:pos x="230" y="46"/>
                </a:cxn>
                <a:cxn ang="0">
                  <a:pos x="214" y="24"/>
                </a:cxn>
                <a:cxn ang="0">
                  <a:pos x="215" y="0"/>
                </a:cxn>
                <a:cxn ang="0">
                  <a:pos x="209" y="0"/>
                </a:cxn>
                <a:cxn ang="0">
                  <a:pos x="203" y="0"/>
                </a:cxn>
                <a:cxn ang="0">
                  <a:pos x="203" y="0"/>
                </a:cxn>
                <a:cxn ang="0">
                  <a:pos x="197" y="0"/>
                </a:cxn>
                <a:cxn ang="0">
                  <a:pos x="197" y="0"/>
                </a:cxn>
                <a:cxn ang="0">
                  <a:pos x="197" y="0"/>
                </a:cxn>
              </a:cxnLst>
              <a:rect l="0" t="0" r="r" b="b"/>
              <a:pathLst>
                <a:path w="230" h="132">
                  <a:moveTo>
                    <a:pt x="197" y="0"/>
                  </a:moveTo>
                  <a:lnTo>
                    <a:pt x="191" y="0"/>
                  </a:lnTo>
                  <a:lnTo>
                    <a:pt x="185" y="0"/>
                  </a:lnTo>
                  <a:lnTo>
                    <a:pt x="173" y="0"/>
                  </a:lnTo>
                  <a:lnTo>
                    <a:pt x="161" y="0"/>
                  </a:lnTo>
                  <a:lnTo>
                    <a:pt x="155" y="0"/>
                  </a:lnTo>
                  <a:lnTo>
                    <a:pt x="138" y="6"/>
                  </a:lnTo>
                  <a:lnTo>
                    <a:pt x="132" y="6"/>
                  </a:lnTo>
                  <a:lnTo>
                    <a:pt x="35" y="18"/>
                  </a:lnTo>
                  <a:lnTo>
                    <a:pt x="11" y="30"/>
                  </a:lnTo>
                  <a:lnTo>
                    <a:pt x="23" y="54"/>
                  </a:lnTo>
                  <a:lnTo>
                    <a:pt x="0" y="100"/>
                  </a:lnTo>
                  <a:lnTo>
                    <a:pt x="0" y="132"/>
                  </a:lnTo>
                  <a:lnTo>
                    <a:pt x="162" y="132"/>
                  </a:lnTo>
                  <a:lnTo>
                    <a:pt x="204" y="88"/>
                  </a:lnTo>
                  <a:lnTo>
                    <a:pt x="230" y="46"/>
                  </a:lnTo>
                  <a:lnTo>
                    <a:pt x="214" y="24"/>
                  </a:lnTo>
                  <a:lnTo>
                    <a:pt x="215" y="0"/>
                  </a:lnTo>
                  <a:lnTo>
                    <a:pt x="209" y="0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197" y="0"/>
                  </a:lnTo>
                  <a:lnTo>
                    <a:pt x="197" y="0"/>
                  </a:lnTo>
                  <a:lnTo>
                    <a:pt x="197" y="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448" name="Freeform 16"/>
            <p:cNvSpPr>
              <a:spLocks/>
            </p:cNvSpPr>
            <p:nvPr/>
          </p:nvSpPr>
          <p:spPr bwMode="ltGray">
            <a:xfrm>
              <a:off x="3044" y="4218"/>
              <a:ext cx="89" cy="102"/>
            </a:xfrm>
            <a:custGeom>
              <a:avLst/>
              <a:gdLst/>
              <a:ahLst/>
              <a:cxnLst>
                <a:cxn ang="0">
                  <a:pos x="71" y="0"/>
                </a:cxn>
                <a:cxn ang="0">
                  <a:pos x="66" y="48"/>
                </a:cxn>
                <a:cxn ang="0">
                  <a:pos x="30" y="72"/>
                </a:cxn>
                <a:cxn ang="0">
                  <a:pos x="0" y="102"/>
                </a:cxn>
                <a:cxn ang="0">
                  <a:pos x="66" y="102"/>
                </a:cxn>
                <a:cxn ang="0">
                  <a:pos x="88" y="56"/>
                </a:cxn>
                <a:cxn ang="0">
                  <a:pos x="89" y="6"/>
                </a:cxn>
                <a:cxn ang="0">
                  <a:pos x="71" y="0"/>
                </a:cxn>
                <a:cxn ang="0">
                  <a:pos x="71" y="0"/>
                </a:cxn>
                <a:cxn ang="0">
                  <a:pos x="71" y="0"/>
                </a:cxn>
              </a:cxnLst>
              <a:rect l="0" t="0" r="r" b="b"/>
              <a:pathLst>
                <a:path w="89" h="102">
                  <a:moveTo>
                    <a:pt x="71" y="0"/>
                  </a:moveTo>
                  <a:lnTo>
                    <a:pt x="66" y="48"/>
                  </a:lnTo>
                  <a:lnTo>
                    <a:pt x="30" y="72"/>
                  </a:lnTo>
                  <a:lnTo>
                    <a:pt x="0" y="102"/>
                  </a:lnTo>
                  <a:lnTo>
                    <a:pt x="66" y="102"/>
                  </a:lnTo>
                  <a:lnTo>
                    <a:pt x="88" y="56"/>
                  </a:lnTo>
                  <a:lnTo>
                    <a:pt x="89" y="6"/>
                  </a:lnTo>
                  <a:lnTo>
                    <a:pt x="71" y="0"/>
                  </a:lnTo>
                  <a:lnTo>
                    <a:pt x="71" y="0"/>
                  </a:lnTo>
                  <a:lnTo>
                    <a:pt x="71" y="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449" name="Freeform 17"/>
            <p:cNvSpPr>
              <a:spLocks/>
            </p:cNvSpPr>
            <p:nvPr/>
          </p:nvSpPr>
          <p:spPr bwMode="ltGray">
            <a:xfrm>
              <a:off x="5482" y="3367"/>
              <a:ext cx="278" cy="953"/>
            </a:xfrm>
            <a:custGeom>
              <a:avLst/>
              <a:gdLst/>
              <a:ahLst/>
              <a:cxnLst>
                <a:cxn ang="0">
                  <a:pos x="278" y="24"/>
                </a:cxn>
                <a:cxn ang="0">
                  <a:pos x="272" y="24"/>
                </a:cxn>
                <a:cxn ang="0">
                  <a:pos x="272" y="18"/>
                </a:cxn>
                <a:cxn ang="0">
                  <a:pos x="266" y="18"/>
                </a:cxn>
                <a:cxn ang="0">
                  <a:pos x="254" y="12"/>
                </a:cxn>
                <a:cxn ang="0">
                  <a:pos x="236" y="6"/>
                </a:cxn>
                <a:cxn ang="0">
                  <a:pos x="212" y="0"/>
                </a:cxn>
                <a:cxn ang="0">
                  <a:pos x="206" y="6"/>
                </a:cxn>
                <a:cxn ang="0">
                  <a:pos x="198" y="129"/>
                </a:cxn>
                <a:cxn ang="0">
                  <a:pos x="184" y="209"/>
                </a:cxn>
                <a:cxn ang="0">
                  <a:pos x="182" y="249"/>
                </a:cxn>
                <a:cxn ang="0">
                  <a:pos x="200" y="339"/>
                </a:cxn>
                <a:cxn ang="0">
                  <a:pos x="186" y="481"/>
                </a:cxn>
                <a:cxn ang="0">
                  <a:pos x="176" y="521"/>
                </a:cxn>
                <a:cxn ang="0">
                  <a:pos x="156" y="601"/>
                </a:cxn>
                <a:cxn ang="0">
                  <a:pos x="172" y="681"/>
                </a:cxn>
                <a:cxn ang="0">
                  <a:pos x="138" y="765"/>
                </a:cxn>
                <a:cxn ang="0">
                  <a:pos x="96" y="847"/>
                </a:cxn>
                <a:cxn ang="0">
                  <a:pos x="50" y="899"/>
                </a:cxn>
                <a:cxn ang="0">
                  <a:pos x="0" y="953"/>
                </a:cxn>
                <a:cxn ang="0">
                  <a:pos x="278" y="953"/>
                </a:cxn>
                <a:cxn ang="0">
                  <a:pos x="278" y="24"/>
                </a:cxn>
                <a:cxn ang="0">
                  <a:pos x="278" y="24"/>
                </a:cxn>
                <a:cxn ang="0">
                  <a:pos x="278" y="24"/>
                </a:cxn>
              </a:cxnLst>
              <a:rect l="0" t="0" r="r" b="b"/>
              <a:pathLst>
                <a:path w="278" h="953">
                  <a:moveTo>
                    <a:pt x="278" y="24"/>
                  </a:moveTo>
                  <a:lnTo>
                    <a:pt x="272" y="24"/>
                  </a:lnTo>
                  <a:lnTo>
                    <a:pt x="272" y="18"/>
                  </a:lnTo>
                  <a:lnTo>
                    <a:pt x="266" y="18"/>
                  </a:lnTo>
                  <a:lnTo>
                    <a:pt x="254" y="12"/>
                  </a:lnTo>
                  <a:lnTo>
                    <a:pt x="236" y="6"/>
                  </a:lnTo>
                  <a:lnTo>
                    <a:pt x="212" y="0"/>
                  </a:lnTo>
                  <a:lnTo>
                    <a:pt x="206" y="6"/>
                  </a:lnTo>
                  <a:lnTo>
                    <a:pt x="198" y="129"/>
                  </a:lnTo>
                  <a:lnTo>
                    <a:pt x="184" y="209"/>
                  </a:lnTo>
                  <a:lnTo>
                    <a:pt x="182" y="249"/>
                  </a:lnTo>
                  <a:lnTo>
                    <a:pt x="200" y="339"/>
                  </a:lnTo>
                  <a:lnTo>
                    <a:pt x="186" y="481"/>
                  </a:lnTo>
                  <a:lnTo>
                    <a:pt x="176" y="521"/>
                  </a:lnTo>
                  <a:lnTo>
                    <a:pt x="156" y="601"/>
                  </a:lnTo>
                  <a:lnTo>
                    <a:pt x="172" y="681"/>
                  </a:lnTo>
                  <a:lnTo>
                    <a:pt x="138" y="765"/>
                  </a:lnTo>
                  <a:lnTo>
                    <a:pt x="96" y="847"/>
                  </a:lnTo>
                  <a:lnTo>
                    <a:pt x="50" y="899"/>
                  </a:lnTo>
                  <a:lnTo>
                    <a:pt x="0" y="953"/>
                  </a:lnTo>
                  <a:lnTo>
                    <a:pt x="278" y="953"/>
                  </a:lnTo>
                  <a:lnTo>
                    <a:pt x="278" y="24"/>
                  </a:lnTo>
                  <a:lnTo>
                    <a:pt x="278" y="24"/>
                  </a:lnTo>
                  <a:lnTo>
                    <a:pt x="278" y="24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8450" name="Rectangle 18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00200"/>
            <a:ext cx="7772400" cy="1828800"/>
          </a:xfrm>
        </p:spPr>
        <p:txBody>
          <a:bodyPr anchor="b"/>
          <a:lstStyle>
            <a:lvl1pPr>
              <a:defRPr sz="57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8451" name="Rectangle 19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7338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3600"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18452" name="Rectangle 20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18453" name="Rectangle 21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18454" name="Rectangle 22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80084C40-9B4B-40BB-BDC9-6C8E801267C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D6EE524-024D-429C-BFD3-4BC497815B4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DF0CF0E-6E9D-46B7-92E4-9B827A24322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941763"/>
            <a:ext cx="40386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13049488-F8AB-4B7A-94CC-39EE891C7B4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5E59E7FD-E8BC-4F64-A8E8-C9D413945D0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8602FD6E-CCDB-48F5-8ECE-ADDF3E5B2EA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4EF507-2287-4071-93BC-7FAE66058B4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32067B3-ECF2-46AD-88D0-9B2429AEDB3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5FDAD67-B7F6-4AA3-8511-7D8D92CB925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BEA5CB8-AE6A-4A6F-ADD9-5EA7CBEB664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B95D039-C229-4C25-8798-30F17B84227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E99A5F-970E-465B-A831-0EE227FEC21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5DDCE42-2188-4534-B1A5-AE0EA7BE26E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007DFBB-07D6-4127-95B0-0B96EEA842B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bg1">
                <a:gamma/>
                <a:tint val="63529"/>
                <a:invGamma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10" name="Group 2"/>
          <p:cNvGrpSpPr>
            <a:grpSpLocks/>
          </p:cNvGrpSpPr>
          <p:nvPr/>
        </p:nvGrpSpPr>
        <p:grpSpPr bwMode="auto">
          <a:xfrm>
            <a:off x="4716463" y="5345113"/>
            <a:ext cx="4427537" cy="1512887"/>
            <a:chOff x="2971" y="3367"/>
            <a:chExt cx="2789" cy="953"/>
          </a:xfrm>
        </p:grpSpPr>
        <p:sp>
          <p:nvSpPr>
            <p:cNvPr id="17411" name="Freeform 3"/>
            <p:cNvSpPr>
              <a:spLocks/>
            </p:cNvSpPr>
            <p:nvPr/>
          </p:nvSpPr>
          <p:spPr bwMode="ltGray">
            <a:xfrm>
              <a:off x="2971" y="3367"/>
              <a:ext cx="2789" cy="953"/>
            </a:xfrm>
            <a:custGeom>
              <a:avLst/>
              <a:gdLst/>
              <a:ahLst/>
              <a:cxnLst>
                <a:cxn ang="0">
                  <a:pos x="2768" y="18"/>
                </a:cxn>
                <a:cxn ang="0">
                  <a:pos x="2678" y="24"/>
                </a:cxn>
                <a:cxn ang="0">
                  <a:pos x="2613" y="102"/>
                </a:cxn>
                <a:cxn ang="0">
                  <a:pos x="2511" y="156"/>
                </a:cxn>
                <a:cxn ang="0">
                  <a:pos x="2505" y="222"/>
                </a:cxn>
                <a:cxn ang="0">
                  <a:pos x="2487" y="246"/>
                </a:cxn>
                <a:cxn ang="0">
                  <a:pos x="2469" y="252"/>
                </a:cxn>
                <a:cxn ang="0">
                  <a:pos x="2397" y="210"/>
                </a:cxn>
                <a:cxn ang="0">
                  <a:pos x="2260" y="192"/>
                </a:cxn>
                <a:cxn ang="0">
                  <a:pos x="2236" y="186"/>
                </a:cxn>
                <a:cxn ang="0">
                  <a:pos x="2218" y="192"/>
                </a:cxn>
                <a:cxn ang="0">
                  <a:pos x="2146" y="228"/>
                </a:cxn>
                <a:cxn ang="0">
                  <a:pos x="2110" y="240"/>
                </a:cxn>
                <a:cxn ang="0">
                  <a:pos x="2086" y="246"/>
                </a:cxn>
                <a:cxn ang="0">
                  <a:pos x="2074" y="258"/>
                </a:cxn>
                <a:cxn ang="0">
                  <a:pos x="2074" y="276"/>
                </a:cxn>
                <a:cxn ang="0">
                  <a:pos x="2051" y="300"/>
                </a:cxn>
                <a:cxn ang="0">
                  <a:pos x="2033" y="312"/>
                </a:cxn>
                <a:cxn ang="0">
                  <a:pos x="2021" y="324"/>
                </a:cxn>
                <a:cxn ang="0">
                  <a:pos x="2009" y="336"/>
                </a:cxn>
                <a:cxn ang="0">
                  <a:pos x="1979" y="342"/>
                </a:cxn>
                <a:cxn ang="0">
                  <a:pos x="1913" y="336"/>
                </a:cxn>
                <a:cxn ang="0">
                  <a:pos x="1877" y="330"/>
                </a:cxn>
                <a:cxn ang="0">
                  <a:pos x="1865" y="342"/>
                </a:cxn>
                <a:cxn ang="0">
                  <a:pos x="1853" y="354"/>
                </a:cxn>
                <a:cxn ang="0">
                  <a:pos x="1823" y="360"/>
                </a:cxn>
                <a:cxn ang="0">
                  <a:pos x="1764" y="342"/>
                </a:cxn>
                <a:cxn ang="0">
                  <a:pos x="1740" y="342"/>
                </a:cxn>
                <a:cxn ang="0">
                  <a:pos x="1716" y="354"/>
                </a:cxn>
                <a:cxn ang="0">
                  <a:pos x="1656" y="425"/>
                </a:cxn>
                <a:cxn ang="0">
                  <a:pos x="1614" y="569"/>
                </a:cxn>
                <a:cxn ang="0">
                  <a:pos x="1614" y="593"/>
                </a:cxn>
                <a:cxn ang="0">
                  <a:pos x="1620" y="641"/>
                </a:cxn>
                <a:cxn ang="0">
                  <a:pos x="1638" y="659"/>
                </a:cxn>
                <a:cxn ang="0">
                  <a:pos x="1632" y="671"/>
                </a:cxn>
                <a:cxn ang="0">
                  <a:pos x="1620" y="683"/>
                </a:cxn>
                <a:cxn ang="0">
                  <a:pos x="1542" y="689"/>
                </a:cxn>
                <a:cxn ang="0">
                  <a:pos x="1465" y="629"/>
                </a:cxn>
                <a:cxn ang="0">
                  <a:pos x="1333" y="587"/>
                </a:cxn>
                <a:cxn ang="0">
                  <a:pos x="1184" y="671"/>
                </a:cxn>
                <a:cxn ang="0">
                  <a:pos x="1016" y="731"/>
                </a:cxn>
                <a:cxn ang="0">
                  <a:pos x="813" y="743"/>
                </a:cxn>
                <a:cxn ang="0">
                  <a:pos x="628" y="701"/>
                </a:cxn>
                <a:cxn ang="0">
                  <a:pos x="568" y="695"/>
                </a:cxn>
                <a:cxn ang="0">
                  <a:pos x="556" y="701"/>
                </a:cxn>
                <a:cxn ang="0">
                  <a:pos x="520" y="731"/>
                </a:cxn>
                <a:cxn ang="0">
                  <a:pos x="436" y="809"/>
                </a:cxn>
                <a:cxn ang="0">
                  <a:pos x="406" y="821"/>
                </a:cxn>
                <a:cxn ang="0">
                  <a:pos x="382" y="821"/>
                </a:cxn>
                <a:cxn ang="0">
                  <a:pos x="335" y="827"/>
                </a:cxn>
                <a:cxn ang="0">
                  <a:pos x="209" y="851"/>
                </a:cxn>
                <a:cxn ang="0">
                  <a:pos x="173" y="857"/>
                </a:cxn>
                <a:cxn ang="0">
                  <a:pos x="125" y="851"/>
                </a:cxn>
                <a:cxn ang="0">
                  <a:pos x="107" y="857"/>
                </a:cxn>
                <a:cxn ang="0">
                  <a:pos x="101" y="875"/>
                </a:cxn>
                <a:cxn ang="0">
                  <a:pos x="83" y="887"/>
                </a:cxn>
                <a:cxn ang="0">
                  <a:pos x="48" y="899"/>
                </a:cxn>
                <a:cxn ang="0">
                  <a:pos x="2780" y="24"/>
                </a:cxn>
              </a:cxnLst>
              <a:rect l="0" t="0" r="r" b="b"/>
              <a:pathLst>
                <a:path w="2780" h="953">
                  <a:moveTo>
                    <a:pt x="2780" y="24"/>
                  </a:moveTo>
                  <a:lnTo>
                    <a:pt x="2774" y="24"/>
                  </a:lnTo>
                  <a:lnTo>
                    <a:pt x="2774" y="18"/>
                  </a:lnTo>
                  <a:lnTo>
                    <a:pt x="2768" y="18"/>
                  </a:lnTo>
                  <a:lnTo>
                    <a:pt x="2756" y="12"/>
                  </a:lnTo>
                  <a:lnTo>
                    <a:pt x="2738" y="6"/>
                  </a:lnTo>
                  <a:lnTo>
                    <a:pt x="2714" y="0"/>
                  </a:lnTo>
                  <a:lnTo>
                    <a:pt x="2678" y="24"/>
                  </a:lnTo>
                  <a:lnTo>
                    <a:pt x="2643" y="54"/>
                  </a:lnTo>
                  <a:lnTo>
                    <a:pt x="2619" y="90"/>
                  </a:lnTo>
                  <a:lnTo>
                    <a:pt x="2613" y="96"/>
                  </a:lnTo>
                  <a:lnTo>
                    <a:pt x="2613" y="102"/>
                  </a:lnTo>
                  <a:lnTo>
                    <a:pt x="2601" y="108"/>
                  </a:lnTo>
                  <a:lnTo>
                    <a:pt x="2583" y="120"/>
                  </a:lnTo>
                  <a:lnTo>
                    <a:pt x="2541" y="132"/>
                  </a:lnTo>
                  <a:lnTo>
                    <a:pt x="2511" y="156"/>
                  </a:lnTo>
                  <a:lnTo>
                    <a:pt x="2511" y="204"/>
                  </a:lnTo>
                  <a:lnTo>
                    <a:pt x="2511" y="210"/>
                  </a:lnTo>
                  <a:lnTo>
                    <a:pt x="2505" y="216"/>
                  </a:lnTo>
                  <a:lnTo>
                    <a:pt x="2505" y="222"/>
                  </a:lnTo>
                  <a:lnTo>
                    <a:pt x="2499" y="228"/>
                  </a:lnTo>
                  <a:lnTo>
                    <a:pt x="2499" y="240"/>
                  </a:lnTo>
                  <a:lnTo>
                    <a:pt x="2493" y="246"/>
                  </a:lnTo>
                  <a:lnTo>
                    <a:pt x="2487" y="246"/>
                  </a:lnTo>
                  <a:lnTo>
                    <a:pt x="2487" y="252"/>
                  </a:lnTo>
                  <a:lnTo>
                    <a:pt x="2481" y="252"/>
                  </a:lnTo>
                  <a:lnTo>
                    <a:pt x="2475" y="252"/>
                  </a:lnTo>
                  <a:lnTo>
                    <a:pt x="2469" y="252"/>
                  </a:lnTo>
                  <a:lnTo>
                    <a:pt x="2457" y="252"/>
                  </a:lnTo>
                  <a:lnTo>
                    <a:pt x="2439" y="258"/>
                  </a:lnTo>
                  <a:lnTo>
                    <a:pt x="2415" y="222"/>
                  </a:lnTo>
                  <a:lnTo>
                    <a:pt x="2397" y="210"/>
                  </a:lnTo>
                  <a:lnTo>
                    <a:pt x="2373" y="216"/>
                  </a:lnTo>
                  <a:lnTo>
                    <a:pt x="2332" y="216"/>
                  </a:lnTo>
                  <a:lnTo>
                    <a:pt x="2296" y="204"/>
                  </a:lnTo>
                  <a:lnTo>
                    <a:pt x="2260" y="192"/>
                  </a:lnTo>
                  <a:lnTo>
                    <a:pt x="2260" y="192"/>
                  </a:lnTo>
                  <a:lnTo>
                    <a:pt x="2248" y="186"/>
                  </a:lnTo>
                  <a:lnTo>
                    <a:pt x="2242" y="186"/>
                  </a:lnTo>
                  <a:lnTo>
                    <a:pt x="2236" y="186"/>
                  </a:lnTo>
                  <a:lnTo>
                    <a:pt x="2230" y="186"/>
                  </a:lnTo>
                  <a:lnTo>
                    <a:pt x="2224" y="192"/>
                  </a:lnTo>
                  <a:lnTo>
                    <a:pt x="2224" y="192"/>
                  </a:lnTo>
                  <a:lnTo>
                    <a:pt x="2218" y="192"/>
                  </a:lnTo>
                  <a:lnTo>
                    <a:pt x="2212" y="198"/>
                  </a:lnTo>
                  <a:lnTo>
                    <a:pt x="2194" y="204"/>
                  </a:lnTo>
                  <a:lnTo>
                    <a:pt x="2170" y="210"/>
                  </a:lnTo>
                  <a:lnTo>
                    <a:pt x="2146" y="228"/>
                  </a:lnTo>
                  <a:lnTo>
                    <a:pt x="2122" y="240"/>
                  </a:lnTo>
                  <a:lnTo>
                    <a:pt x="2116" y="240"/>
                  </a:lnTo>
                  <a:lnTo>
                    <a:pt x="2110" y="240"/>
                  </a:lnTo>
                  <a:lnTo>
                    <a:pt x="2110" y="240"/>
                  </a:lnTo>
                  <a:lnTo>
                    <a:pt x="2104" y="240"/>
                  </a:lnTo>
                  <a:lnTo>
                    <a:pt x="2098" y="246"/>
                  </a:lnTo>
                  <a:lnTo>
                    <a:pt x="2092" y="246"/>
                  </a:lnTo>
                  <a:lnTo>
                    <a:pt x="2086" y="246"/>
                  </a:lnTo>
                  <a:lnTo>
                    <a:pt x="2080" y="252"/>
                  </a:lnTo>
                  <a:lnTo>
                    <a:pt x="2080" y="258"/>
                  </a:lnTo>
                  <a:lnTo>
                    <a:pt x="2074" y="258"/>
                  </a:lnTo>
                  <a:lnTo>
                    <a:pt x="2074" y="258"/>
                  </a:lnTo>
                  <a:lnTo>
                    <a:pt x="2074" y="264"/>
                  </a:lnTo>
                  <a:lnTo>
                    <a:pt x="2074" y="264"/>
                  </a:lnTo>
                  <a:lnTo>
                    <a:pt x="2074" y="270"/>
                  </a:lnTo>
                  <a:lnTo>
                    <a:pt x="2074" y="276"/>
                  </a:lnTo>
                  <a:lnTo>
                    <a:pt x="2069" y="288"/>
                  </a:lnTo>
                  <a:lnTo>
                    <a:pt x="2057" y="300"/>
                  </a:lnTo>
                  <a:lnTo>
                    <a:pt x="2057" y="300"/>
                  </a:lnTo>
                  <a:lnTo>
                    <a:pt x="2051" y="300"/>
                  </a:lnTo>
                  <a:lnTo>
                    <a:pt x="2045" y="300"/>
                  </a:lnTo>
                  <a:lnTo>
                    <a:pt x="2039" y="306"/>
                  </a:lnTo>
                  <a:lnTo>
                    <a:pt x="2033" y="306"/>
                  </a:lnTo>
                  <a:lnTo>
                    <a:pt x="2033" y="312"/>
                  </a:lnTo>
                  <a:lnTo>
                    <a:pt x="2027" y="312"/>
                  </a:lnTo>
                  <a:lnTo>
                    <a:pt x="2027" y="318"/>
                  </a:lnTo>
                  <a:lnTo>
                    <a:pt x="2027" y="318"/>
                  </a:lnTo>
                  <a:lnTo>
                    <a:pt x="2021" y="324"/>
                  </a:lnTo>
                  <a:lnTo>
                    <a:pt x="2021" y="324"/>
                  </a:lnTo>
                  <a:lnTo>
                    <a:pt x="2015" y="330"/>
                  </a:lnTo>
                  <a:lnTo>
                    <a:pt x="2015" y="330"/>
                  </a:lnTo>
                  <a:lnTo>
                    <a:pt x="2009" y="336"/>
                  </a:lnTo>
                  <a:lnTo>
                    <a:pt x="1997" y="336"/>
                  </a:lnTo>
                  <a:lnTo>
                    <a:pt x="1991" y="342"/>
                  </a:lnTo>
                  <a:lnTo>
                    <a:pt x="1985" y="342"/>
                  </a:lnTo>
                  <a:lnTo>
                    <a:pt x="1979" y="342"/>
                  </a:lnTo>
                  <a:lnTo>
                    <a:pt x="1961" y="336"/>
                  </a:lnTo>
                  <a:lnTo>
                    <a:pt x="1925" y="336"/>
                  </a:lnTo>
                  <a:lnTo>
                    <a:pt x="1919" y="336"/>
                  </a:lnTo>
                  <a:lnTo>
                    <a:pt x="1913" y="336"/>
                  </a:lnTo>
                  <a:lnTo>
                    <a:pt x="1895" y="330"/>
                  </a:lnTo>
                  <a:lnTo>
                    <a:pt x="1889" y="330"/>
                  </a:lnTo>
                  <a:lnTo>
                    <a:pt x="1883" y="330"/>
                  </a:lnTo>
                  <a:lnTo>
                    <a:pt x="1877" y="330"/>
                  </a:lnTo>
                  <a:lnTo>
                    <a:pt x="1877" y="330"/>
                  </a:lnTo>
                  <a:lnTo>
                    <a:pt x="1871" y="336"/>
                  </a:lnTo>
                  <a:lnTo>
                    <a:pt x="1871" y="336"/>
                  </a:lnTo>
                  <a:lnTo>
                    <a:pt x="1865" y="342"/>
                  </a:lnTo>
                  <a:lnTo>
                    <a:pt x="1865" y="342"/>
                  </a:lnTo>
                  <a:lnTo>
                    <a:pt x="1859" y="348"/>
                  </a:lnTo>
                  <a:lnTo>
                    <a:pt x="1859" y="348"/>
                  </a:lnTo>
                  <a:lnTo>
                    <a:pt x="1853" y="354"/>
                  </a:lnTo>
                  <a:lnTo>
                    <a:pt x="1847" y="354"/>
                  </a:lnTo>
                  <a:lnTo>
                    <a:pt x="1835" y="360"/>
                  </a:lnTo>
                  <a:lnTo>
                    <a:pt x="1829" y="360"/>
                  </a:lnTo>
                  <a:lnTo>
                    <a:pt x="1823" y="360"/>
                  </a:lnTo>
                  <a:lnTo>
                    <a:pt x="1817" y="360"/>
                  </a:lnTo>
                  <a:lnTo>
                    <a:pt x="1776" y="342"/>
                  </a:lnTo>
                  <a:lnTo>
                    <a:pt x="1770" y="342"/>
                  </a:lnTo>
                  <a:lnTo>
                    <a:pt x="1764" y="342"/>
                  </a:lnTo>
                  <a:lnTo>
                    <a:pt x="1758" y="342"/>
                  </a:lnTo>
                  <a:lnTo>
                    <a:pt x="1746" y="342"/>
                  </a:lnTo>
                  <a:lnTo>
                    <a:pt x="1746" y="342"/>
                  </a:lnTo>
                  <a:lnTo>
                    <a:pt x="1740" y="342"/>
                  </a:lnTo>
                  <a:lnTo>
                    <a:pt x="1734" y="342"/>
                  </a:lnTo>
                  <a:lnTo>
                    <a:pt x="1728" y="348"/>
                  </a:lnTo>
                  <a:lnTo>
                    <a:pt x="1722" y="348"/>
                  </a:lnTo>
                  <a:lnTo>
                    <a:pt x="1716" y="354"/>
                  </a:lnTo>
                  <a:lnTo>
                    <a:pt x="1704" y="366"/>
                  </a:lnTo>
                  <a:lnTo>
                    <a:pt x="1698" y="378"/>
                  </a:lnTo>
                  <a:lnTo>
                    <a:pt x="1674" y="402"/>
                  </a:lnTo>
                  <a:lnTo>
                    <a:pt x="1656" y="425"/>
                  </a:lnTo>
                  <a:lnTo>
                    <a:pt x="1632" y="461"/>
                  </a:lnTo>
                  <a:lnTo>
                    <a:pt x="1614" y="509"/>
                  </a:lnTo>
                  <a:lnTo>
                    <a:pt x="1614" y="563"/>
                  </a:lnTo>
                  <a:lnTo>
                    <a:pt x="1614" y="569"/>
                  </a:lnTo>
                  <a:lnTo>
                    <a:pt x="1614" y="575"/>
                  </a:lnTo>
                  <a:lnTo>
                    <a:pt x="1614" y="581"/>
                  </a:lnTo>
                  <a:lnTo>
                    <a:pt x="1614" y="587"/>
                  </a:lnTo>
                  <a:lnTo>
                    <a:pt x="1614" y="593"/>
                  </a:lnTo>
                  <a:lnTo>
                    <a:pt x="1614" y="599"/>
                  </a:lnTo>
                  <a:lnTo>
                    <a:pt x="1614" y="605"/>
                  </a:lnTo>
                  <a:lnTo>
                    <a:pt x="1614" y="617"/>
                  </a:lnTo>
                  <a:lnTo>
                    <a:pt x="1620" y="641"/>
                  </a:lnTo>
                  <a:lnTo>
                    <a:pt x="1626" y="641"/>
                  </a:lnTo>
                  <a:lnTo>
                    <a:pt x="1632" y="647"/>
                  </a:lnTo>
                  <a:lnTo>
                    <a:pt x="1632" y="659"/>
                  </a:lnTo>
                  <a:lnTo>
                    <a:pt x="1638" y="659"/>
                  </a:lnTo>
                  <a:lnTo>
                    <a:pt x="1638" y="665"/>
                  </a:lnTo>
                  <a:lnTo>
                    <a:pt x="1638" y="665"/>
                  </a:lnTo>
                  <a:lnTo>
                    <a:pt x="1638" y="671"/>
                  </a:lnTo>
                  <a:lnTo>
                    <a:pt x="1632" y="671"/>
                  </a:lnTo>
                  <a:lnTo>
                    <a:pt x="1632" y="677"/>
                  </a:lnTo>
                  <a:lnTo>
                    <a:pt x="1632" y="677"/>
                  </a:lnTo>
                  <a:lnTo>
                    <a:pt x="1626" y="677"/>
                  </a:lnTo>
                  <a:lnTo>
                    <a:pt x="1620" y="683"/>
                  </a:lnTo>
                  <a:lnTo>
                    <a:pt x="1596" y="689"/>
                  </a:lnTo>
                  <a:lnTo>
                    <a:pt x="1572" y="689"/>
                  </a:lnTo>
                  <a:lnTo>
                    <a:pt x="1548" y="689"/>
                  </a:lnTo>
                  <a:lnTo>
                    <a:pt x="1542" y="689"/>
                  </a:lnTo>
                  <a:lnTo>
                    <a:pt x="1536" y="689"/>
                  </a:lnTo>
                  <a:lnTo>
                    <a:pt x="1518" y="683"/>
                  </a:lnTo>
                  <a:lnTo>
                    <a:pt x="1495" y="671"/>
                  </a:lnTo>
                  <a:lnTo>
                    <a:pt x="1465" y="629"/>
                  </a:lnTo>
                  <a:lnTo>
                    <a:pt x="1435" y="599"/>
                  </a:lnTo>
                  <a:lnTo>
                    <a:pt x="1405" y="581"/>
                  </a:lnTo>
                  <a:lnTo>
                    <a:pt x="1375" y="563"/>
                  </a:lnTo>
                  <a:lnTo>
                    <a:pt x="1333" y="587"/>
                  </a:lnTo>
                  <a:lnTo>
                    <a:pt x="1303" y="653"/>
                  </a:lnTo>
                  <a:lnTo>
                    <a:pt x="1261" y="665"/>
                  </a:lnTo>
                  <a:lnTo>
                    <a:pt x="1219" y="653"/>
                  </a:lnTo>
                  <a:lnTo>
                    <a:pt x="1184" y="671"/>
                  </a:lnTo>
                  <a:lnTo>
                    <a:pt x="1136" y="671"/>
                  </a:lnTo>
                  <a:lnTo>
                    <a:pt x="1106" y="671"/>
                  </a:lnTo>
                  <a:lnTo>
                    <a:pt x="1076" y="707"/>
                  </a:lnTo>
                  <a:lnTo>
                    <a:pt x="1016" y="731"/>
                  </a:lnTo>
                  <a:lnTo>
                    <a:pt x="944" y="761"/>
                  </a:lnTo>
                  <a:lnTo>
                    <a:pt x="921" y="773"/>
                  </a:lnTo>
                  <a:lnTo>
                    <a:pt x="867" y="773"/>
                  </a:lnTo>
                  <a:lnTo>
                    <a:pt x="813" y="743"/>
                  </a:lnTo>
                  <a:lnTo>
                    <a:pt x="783" y="719"/>
                  </a:lnTo>
                  <a:lnTo>
                    <a:pt x="741" y="713"/>
                  </a:lnTo>
                  <a:lnTo>
                    <a:pt x="693" y="701"/>
                  </a:lnTo>
                  <a:lnTo>
                    <a:pt x="628" y="701"/>
                  </a:lnTo>
                  <a:lnTo>
                    <a:pt x="616" y="701"/>
                  </a:lnTo>
                  <a:lnTo>
                    <a:pt x="598" y="695"/>
                  </a:lnTo>
                  <a:lnTo>
                    <a:pt x="580" y="695"/>
                  </a:lnTo>
                  <a:lnTo>
                    <a:pt x="568" y="695"/>
                  </a:lnTo>
                  <a:lnTo>
                    <a:pt x="568" y="695"/>
                  </a:lnTo>
                  <a:lnTo>
                    <a:pt x="562" y="701"/>
                  </a:lnTo>
                  <a:lnTo>
                    <a:pt x="556" y="701"/>
                  </a:lnTo>
                  <a:lnTo>
                    <a:pt x="556" y="701"/>
                  </a:lnTo>
                  <a:lnTo>
                    <a:pt x="556" y="701"/>
                  </a:lnTo>
                  <a:lnTo>
                    <a:pt x="550" y="707"/>
                  </a:lnTo>
                  <a:lnTo>
                    <a:pt x="544" y="713"/>
                  </a:lnTo>
                  <a:lnTo>
                    <a:pt x="520" y="731"/>
                  </a:lnTo>
                  <a:lnTo>
                    <a:pt x="496" y="749"/>
                  </a:lnTo>
                  <a:lnTo>
                    <a:pt x="460" y="785"/>
                  </a:lnTo>
                  <a:lnTo>
                    <a:pt x="454" y="791"/>
                  </a:lnTo>
                  <a:lnTo>
                    <a:pt x="436" y="809"/>
                  </a:lnTo>
                  <a:lnTo>
                    <a:pt x="424" y="815"/>
                  </a:lnTo>
                  <a:lnTo>
                    <a:pt x="418" y="821"/>
                  </a:lnTo>
                  <a:lnTo>
                    <a:pt x="412" y="821"/>
                  </a:lnTo>
                  <a:lnTo>
                    <a:pt x="406" y="821"/>
                  </a:lnTo>
                  <a:lnTo>
                    <a:pt x="400" y="821"/>
                  </a:lnTo>
                  <a:lnTo>
                    <a:pt x="394" y="821"/>
                  </a:lnTo>
                  <a:lnTo>
                    <a:pt x="388" y="821"/>
                  </a:lnTo>
                  <a:lnTo>
                    <a:pt x="382" y="821"/>
                  </a:lnTo>
                  <a:lnTo>
                    <a:pt x="370" y="821"/>
                  </a:lnTo>
                  <a:lnTo>
                    <a:pt x="358" y="821"/>
                  </a:lnTo>
                  <a:lnTo>
                    <a:pt x="352" y="821"/>
                  </a:lnTo>
                  <a:lnTo>
                    <a:pt x="335" y="827"/>
                  </a:lnTo>
                  <a:lnTo>
                    <a:pt x="329" y="827"/>
                  </a:lnTo>
                  <a:lnTo>
                    <a:pt x="233" y="839"/>
                  </a:lnTo>
                  <a:lnTo>
                    <a:pt x="227" y="845"/>
                  </a:lnTo>
                  <a:lnTo>
                    <a:pt x="209" y="851"/>
                  </a:lnTo>
                  <a:lnTo>
                    <a:pt x="197" y="851"/>
                  </a:lnTo>
                  <a:lnTo>
                    <a:pt x="185" y="857"/>
                  </a:lnTo>
                  <a:lnTo>
                    <a:pt x="179" y="857"/>
                  </a:lnTo>
                  <a:lnTo>
                    <a:pt x="173" y="857"/>
                  </a:lnTo>
                  <a:lnTo>
                    <a:pt x="167" y="857"/>
                  </a:lnTo>
                  <a:lnTo>
                    <a:pt x="149" y="851"/>
                  </a:lnTo>
                  <a:lnTo>
                    <a:pt x="137" y="851"/>
                  </a:lnTo>
                  <a:lnTo>
                    <a:pt x="125" y="851"/>
                  </a:lnTo>
                  <a:lnTo>
                    <a:pt x="119" y="857"/>
                  </a:lnTo>
                  <a:lnTo>
                    <a:pt x="113" y="857"/>
                  </a:lnTo>
                  <a:lnTo>
                    <a:pt x="107" y="857"/>
                  </a:lnTo>
                  <a:lnTo>
                    <a:pt x="107" y="857"/>
                  </a:lnTo>
                  <a:lnTo>
                    <a:pt x="101" y="863"/>
                  </a:lnTo>
                  <a:lnTo>
                    <a:pt x="101" y="863"/>
                  </a:lnTo>
                  <a:lnTo>
                    <a:pt x="101" y="869"/>
                  </a:lnTo>
                  <a:lnTo>
                    <a:pt x="101" y="875"/>
                  </a:lnTo>
                  <a:lnTo>
                    <a:pt x="95" y="875"/>
                  </a:lnTo>
                  <a:lnTo>
                    <a:pt x="95" y="881"/>
                  </a:lnTo>
                  <a:lnTo>
                    <a:pt x="89" y="881"/>
                  </a:lnTo>
                  <a:lnTo>
                    <a:pt x="83" y="887"/>
                  </a:lnTo>
                  <a:lnTo>
                    <a:pt x="77" y="887"/>
                  </a:lnTo>
                  <a:lnTo>
                    <a:pt x="60" y="893"/>
                  </a:lnTo>
                  <a:lnTo>
                    <a:pt x="54" y="899"/>
                  </a:lnTo>
                  <a:lnTo>
                    <a:pt x="48" y="899"/>
                  </a:lnTo>
                  <a:lnTo>
                    <a:pt x="48" y="905"/>
                  </a:lnTo>
                  <a:lnTo>
                    <a:pt x="0" y="953"/>
                  </a:lnTo>
                  <a:lnTo>
                    <a:pt x="2780" y="953"/>
                  </a:lnTo>
                  <a:lnTo>
                    <a:pt x="2780" y="24"/>
                  </a:lnTo>
                  <a:lnTo>
                    <a:pt x="2780" y="24"/>
                  </a:lnTo>
                  <a:lnTo>
                    <a:pt x="2780" y="24"/>
                  </a:lnTo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412" name="Freeform 4"/>
            <p:cNvSpPr>
              <a:spLocks/>
            </p:cNvSpPr>
            <p:nvPr/>
          </p:nvSpPr>
          <p:spPr bwMode="ltGray">
            <a:xfrm>
              <a:off x="4602" y="4014"/>
              <a:ext cx="12" cy="18"/>
            </a:xfrm>
            <a:custGeom>
              <a:avLst/>
              <a:gdLst/>
              <a:ahLst/>
              <a:cxnLst>
                <a:cxn ang="0">
                  <a:pos x="12" y="18"/>
                </a:cxn>
                <a:cxn ang="0">
                  <a:pos x="12" y="12"/>
                </a:cxn>
                <a:cxn ang="0">
                  <a:pos x="6" y="6"/>
                </a:cxn>
                <a:cxn ang="0">
                  <a:pos x="6" y="6"/>
                </a:cxn>
                <a:cxn ang="0">
                  <a:pos x="0" y="0"/>
                </a:cxn>
                <a:cxn ang="0">
                  <a:pos x="12" y="18"/>
                </a:cxn>
                <a:cxn ang="0">
                  <a:pos x="12" y="18"/>
                </a:cxn>
                <a:cxn ang="0">
                  <a:pos x="12" y="18"/>
                </a:cxn>
              </a:cxnLst>
              <a:rect l="0" t="0" r="r" b="b"/>
              <a:pathLst>
                <a:path w="12" h="18">
                  <a:moveTo>
                    <a:pt x="12" y="18"/>
                  </a:moveTo>
                  <a:lnTo>
                    <a:pt x="12" y="12"/>
                  </a:lnTo>
                  <a:lnTo>
                    <a:pt x="6" y="6"/>
                  </a:lnTo>
                  <a:lnTo>
                    <a:pt x="6" y="6"/>
                  </a:lnTo>
                  <a:lnTo>
                    <a:pt x="0" y="0"/>
                  </a:lnTo>
                  <a:lnTo>
                    <a:pt x="12" y="18"/>
                  </a:lnTo>
                  <a:lnTo>
                    <a:pt x="12" y="18"/>
                  </a:lnTo>
                  <a:lnTo>
                    <a:pt x="12" y="18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413" name="Freeform 5"/>
            <p:cNvSpPr>
              <a:spLocks/>
            </p:cNvSpPr>
            <p:nvPr/>
          </p:nvSpPr>
          <p:spPr bwMode="ltGray">
            <a:xfrm>
              <a:off x="4596" y="3996"/>
              <a:ext cx="6" cy="18"/>
            </a:xfrm>
            <a:custGeom>
              <a:avLst/>
              <a:gdLst/>
              <a:ahLst/>
              <a:cxnLst>
                <a:cxn ang="0">
                  <a:pos x="0" y="12"/>
                </a:cxn>
                <a:cxn ang="0">
                  <a:pos x="6" y="18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0" y="12"/>
                </a:cxn>
              </a:cxnLst>
              <a:rect l="0" t="0" r="r" b="b"/>
              <a:pathLst>
                <a:path w="6" h="18">
                  <a:moveTo>
                    <a:pt x="0" y="12"/>
                  </a:moveTo>
                  <a:lnTo>
                    <a:pt x="6" y="18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414" name="Freeform 6"/>
            <p:cNvSpPr>
              <a:spLocks/>
            </p:cNvSpPr>
            <p:nvPr/>
          </p:nvSpPr>
          <p:spPr bwMode="ltGray">
            <a:xfrm>
              <a:off x="5180" y="3577"/>
              <a:ext cx="304" cy="741"/>
            </a:xfrm>
            <a:custGeom>
              <a:avLst/>
              <a:gdLst/>
              <a:ahLst/>
              <a:cxnLst>
                <a:cxn ang="0">
                  <a:pos x="280" y="42"/>
                </a:cxn>
                <a:cxn ang="0">
                  <a:pos x="274" y="42"/>
                </a:cxn>
                <a:cxn ang="0">
                  <a:pos x="268" y="42"/>
                </a:cxn>
                <a:cxn ang="0">
                  <a:pos x="256" y="42"/>
                </a:cxn>
                <a:cxn ang="0">
                  <a:pos x="238" y="48"/>
                </a:cxn>
                <a:cxn ang="0">
                  <a:pos x="214" y="12"/>
                </a:cxn>
                <a:cxn ang="0">
                  <a:pos x="196" y="0"/>
                </a:cxn>
                <a:cxn ang="0">
                  <a:pos x="196" y="0"/>
                </a:cxn>
                <a:cxn ang="0">
                  <a:pos x="164" y="167"/>
                </a:cxn>
                <a:cxn ang="0">
                  <a:pos x="144" y="217"/>
                </a:cxn>
                <a:cxn ang="0">
                  <a:pos x="110" y="281"/>
                </a:cxn>
                <a:cxn ang="0">
                  <a:pos x="96" y="327"/>
                </a:cxn>
                <a:cxn ang="0">
                  <a:pos x="124" y="405"/>
                </a:cxn>
                <a:cxn ang="0">
                  <a:pos x="100" y="463"/>
                </a:cxn>
                <a:cxn ang="0">
                  <a:pos x="68" y="503"/>
                </a:cxn>
                <a:cxn ang="0">
                  <a:pos x="30" y="539"/>
                </a:cxn>
                <a:cxn ang="0">
                  <a:pos x="24" y="613"/>
                </a:cxn>
                <a:cxn ang="0">
                  <a:pos x="0" y="741"/>
                </a:cxn>
                <a:cxn ang="0">
                  <a:pos x="202" y="741"/>
                </a:cxn>
                <a:cxn ang="0">
                  <a:pos x="180" y="639"/>
                </a:cxn>
                <a:cxn ang="0">
                  <a:pos x="192" y="589"/>
                </a:cxn>
                <a:cxn ang="0">
                  <a:pos x="178" y="539"/>
                </a:cxn>
                <a:cxn ang="0">
                  <a:pos x="190" y="499"/>
                </a:cxn>
                <a:cxn ang="0">
                  <a:pos x="184" y="465"/>
                </a:cxn>
                <a:cxn ang="0">
                  <a:pos x="192" y="391"/>
                </a:cxn>
                <a:cxn ang="0">
                  <a:pos x="216" y="313"/>
                </a:cxn>
                <a:cxn ang="0">
                  <a:pos x="238" y="249"/>
                </a:cxn>
                <a:cxn ang="0">
                  <a:pos x="268" y="185"/>
                </a:cxn>
                <a:cxn ang="0">
                  <a:pos x="284" y="159"/>
                </a:cxn>
                <a:cxn ang="0">
                  <a:pos x="304" y="12"/>
                </a:cxn>
                <a:cxn ang="0">
                  <a:pos x="298" y="24"/>
                </a:cxn>
                <a:cxn ang="0">
                  <a:pos x="292" y="30"/>
                </a:cxn>
                <a:cxn ang="0">
                  <a:pos x="292" y="36"/>
                </a:cxn>
                <a:cxn ang="0">
                  <a:pos x="286" y="36"/>
                </a:cxn>
                <a:cxn ang="0">
                  <a:pos x="286" y="42"/>
                </a:cxn>
                <a:cxn ang="0">
                  <a:pos x="280" y="42"/>
                </a:cxn>
                <a:cxn ang="0">
                  <a:pos x="280" y="42"/>
                </a:cxn>
                <a:cxn ang="0">
                  <a:pos x="280" y="42"/>
                </a:cxn>
              </a:cxnLst>
              <a:rect l="0" t="0" r="r" b="b"/>
              <a:pathLst>
                <a:path w="304" h="741">
                  <a:moveTo>
                    <a:pt x="280" y="42"/>
                  </a:moveTo>
                  <a:lnTo>
                    <a:pt x="274" y="42"/>
                  </a:lnTo>
                  <a:lnTo>
                    <a:pt x="268" y="42"/>
                  </a:lnTo>
                  <a:lnTo>
                    <a:pt x="256" y="42"/>
                  </a:lnTo>
                  <a:lnTo>
                    <a:pt x="238" y="48"/>
                  </a:lnTo>
                  <a:lnTo>
                    <a:pt x="214" y="12"/>
                  </a:lnTo>
                  <a:lnTo>
                    <a:pt x="196" y="0"/>
                  </a:lnTo>
                  <a:lnTo>
                    <a:pt x="196" y="0"/>
                  </a:lnTo>
                  <a:lnTo>
                    <a:pt x="164" y="167"/>
                  </a:lnTo>
                  <a:lnTo>
                    <a:pt x="144" y="217"/>
                  </a:lnTo>
                  <a:lnTo>
                    <a:pt x="110" y="281"/>
                  </a:lnTo>
                  <a:lnTo>
                    <a:pt x="96" y="327"/>
                  </a:lnTo>
                  <a:lnTo>
                    <a:pt x="124" y="405"/>
                  </a:lnTo>
                  <a:lnTo>
                    <a:pt x="100" y="463"/>
                  </a:lnTo>
                  <a:lnTo>
                    <a:pt x="68" y="503"/>
                  </a:lnTo>
                  <a:lnTo>
                    <a:pt x="30" y="539"/>
                  </a:lnTo>
                  <a:lnTo>
                    <a:pt x="24" y="613"/>
                  </a:lnTo>
                  <a:lnTo>
                    <a:pt x="0" y="741"/>
                  </a:lnTo>
                  <a:lnTo>
                    <a:pt x="202" y="741"/>
                  </a:lnTo>
                  <a:lnTo>
                    <a:pt x="180" y="639"/>
                  </a:lnTo>
                  <a:lnTo>
                    <a:pt x="192" y="589"/>
                  </a:lnTo>
                  <a:lnTo>
                    <a:pt x="178" y="539"/>
                  </a:lnTo>
                  <a:lnTo>
                    <a:pt x="190" y="499"/>
                  </a:lnTo>
                  <a:lnTo>
                    <a:pt x="184" y="465"/>
                  </a:lnTo>
                  <a:lnTo>
                    <a:pt x="192" y="391"/>
                  </a:lnTo>
                  <a:lnTo>
                    <a:pt x="216" y="313"/>
                  </a:lnTo>
                  <a:lnTo>
                    <a:pt x="238" y="249"/>
                  </a:lnTo>
                  <a:lnTo>
                    <a:pt x="268" y="185"/>
                  </a:lnTo>
                  <a:lnTo>
                    <a:pt x="284" y="159"/>
                  </a:lnTo>
                  <a:lnTo>
                    <a:pt x="304" y="12"/>
                  </a:lnTo>
                  <a:lnTo>
                    <a:pt x="298" y="24"/>
                  </a:lnTo>
                  <a:lnTo>
                    <a:pt x="292" y="30"/>
                  </a:lnTo>
                  <a:lnTo>
                    <a:pt x="292" y="36"/>
                  </a:lnTo>
                  <a:lnTo>
                    <a:pt x="286" y="36"/>
                  </a:lnTo>
                  <a:lnTo>
                    <a:pt x="286" y="42"/>
                  </a:lnTo>
                  <a:lnTo>
                    <a:pt x="280" y="42"/>
                  </a:lnTo>
                  <a:lnTo>
                    <a:pt x="280" y="42"/>
                  </a:lnTo>
                  <a:lnTo>
                    <a:pt x="280" y="4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415" name="Freeform 7"/>
            <p:cNvSpPr>
              <a:spLocks/>
            </p:cNvSpPr>
            <p:nvPr/>
          </p:nvSpPr>
          <p:spPr bwMode="ltGray">
            <a:xfrm>
              <a:off x="4918" y="3553"/>
              <a:ext cx="314" cy="767"/>
            </a:xfrm>
            <a:custGeom>
              <a:avLst/>
              <a:gdLst/>
              <a:ahLst/>
              <a:cxnLst>
                <a:cxn ang="0">
                  <a:pos x="284" y="6"/>
                </a:cxn>
                <a:cxn ang="0">
                  <a:pos x="278" y="6"/>
                </a:cxn>
                <a:cxn ang="0">
                  <a:pos x="272" y="12"/>
                </a:cxn>
                <a:cxn ang="0">
                  <a:pos x="254" y="18"/>
                </a:cxn>
                <a:cxn ang="0">
                  <a:pos x="230" y="24"/>
                </a:cxn>
                <a:cxn ang="0">
                  <a:pos x="206" y="42"/>
                </a:cxn>
                <a:cxn ang="0">
                  <a:pos x="188" y="48"/>
                </a:cxn>
                <a:cxn ang="0">
                  <a:pos x="176" y="54"/>
                </a:cxn>
                <a:cxn ang="0">
                  <a:pos x="170" y="54"/>
                </a:cxn>
                <a:cxn ang="0">
                  <a:pos x="150" y="169"/>
                </a:cxn>
                <a:cxn ang="0">
                  <a:pos x="110" y="225"/>
                </a:cxn>
                <a:cxn ang="0">
                  <a:pos x="54" y="383"/>
                </a:cxn>
                <a:cxn ang="0">
                  <a:pos x="82" y="555"/>
                </a:cxn>
                <a:cxn ang="0">
                  <a:pos x="40" y="679"/>
                </a:cxn>
                <a:cxn ang="0">
                  <a:pos x="0" y="767"/>
                </a:cxn>
                <a:cxn ang="0">
                  <a:pos x="108" y="767"/>
                </a:cxn>
                <a:cxn ang="0">
                  <a:pos x="120" y="611"/>
                </a:cxn>
                <a:cxn ang="0">
                  <a:pos x="148" y="499"/>
                </a:cxn>
                <a:cxn ang="0">
                  <a:pos x="160" y="367"/>
                </a:cxn>
                <a:cxn ang="0">
                  <a:pos x="218" y="327"/>
                </a:cxn>
                <a:cxn ang="0">
                  <a:pos x="238" y="221"/>
                </a:cxn>
                <a:cxn ang="0">
                  <a:pos x="296" y="135"/>
                </a:cxn>
                <a:cxn ang="0">
                  <a:pos x="314" y="0"/>
                </a:cxn>
                <a:cxn ang="0">
                  <a:pos x="302" y="0"/>
                </a:cxn>
                <a:cxn ang="0">
                  <a:pos x="296" y="0"/>
                </a:cxn>
                <a:cxn ang="0">
                  <a:pos x="290" y="0"/>
                </a:cxn>
                <a:cxn ang="0">
                  <a:pos x="284" y="6"/>
                </a:cxn>
                <a:cxn ang="0">
                  <a:pos x="284" y="6"/>
                </a:cxn>
                <a:cxn ang="0">
                  <a:pos x="284" y="6"/>
                </a:cxn>
                <a:cxn ang="0">
                  <a:pos x="284" y="6"/>
                </a:cxn>
              </a:cxnLst>
              <a:rect l="0" t="0" r="r" b="b"/>
              <a:pathLst>
                <a:path w="314" h="767">
                  <a:moveTo>
                    <a:pt x="284" y="6"/>
                  </a:moveTo>
                  <a:lnTo>
                    <a:pt x="278" y="6"/>
                  </a:lnTo>
                  <a:lnTo>
                    <a:pt x="272" y="12"/>
                  </a:lnTo>
                  <a:lnTo>
                    <a:pt x="254" y="18"/>
                  </a:lnTo>
                  <a:lnTo>
                    <a:pt x="230" y="24"/>
                  </a:lnTo>
                  <a:lnTo>
                    <a:pt x="206" y="42"/>
                  </a:lnTo>
                  <a:lnTo>
                    <a:pt x="188" y="48"/>
                  </a:lnTo>
                  <a:lnTo>
                    <a:pt x="176" y="54"/>
                  </a:lnTo>
                  <a:lnTo>
                    <a:pt x="170" y="54"/>
                  </a:lnTo>
                  <a:lnTo>
                    <a:pt x="150" y="169"/>
                  </a:lnTo>
                  <a:lnTo>
                    <a:pt x="110" y="225"/>
                  </a:lnTo>
                  <a:lnTo>
                    <a:pt x="54" y="383"/>
                  </a:lnTo>
                  <a:lnTo>
                    <a:pt x="82" y="555"/>
                  </a:lnTo>
                  <a:lnTo>
                    <a:pt x="40" y="679"/>
                  </a:lnTo>
                  <a:lnTo>
                    <a:pt x="0" y="767"/>
                  </a:lnTo>
                  <a:lnTo>
                    <a:pt x="108" y="767"/>
                  </a:lnTo>
                  <a:lnTo>
                    <a:pt x="120" y="611"/>
                  </a:lnTo>
                  <a:lnTo>
                    <a:pt x="148" y="499"/>
                  </a:lnTo>
                  <a:lnTo>
                    <a:pt x="160" y="367"/>
                  </a:lnTo>
                  <a:lnTo>
                    <a:pt x="218" y="327"/>
                  </a:lnTo>
                  <a:lnTo>
                    <a:pt x="238" y="221"/>
                  </a:lnTo>
                  <a:lnTo>
                    <a:pt x="296" y="135"/>
                  </a:lnTo>
                  <a:lnTo>
                    <a:pt x="314" y="0"/>
                  </a:lnTo>
                  <a:lnTo>
                    <a:pt x="302" y="0"/>
                  </a:lnTo>
                  <a:lnTo>
                    <a:pt x="296" y="0"/>
                  </a:lnTo>
                  <a:lnTo>
                    <a:pt x="290" y="0"/>
                  </a:lnTo>
                  <a:lnTo>
                    <a:pt x="284" y="6"/>
                  </a:lnTo>
                  <a:lnTo>
                    <a:pt x="284" y="6"/>
                  </a:lnTo>
                  <a:lnTo>
                    <a:pt x="284" y="6"/>
                  </a:lnTo>
                  <a:lnTo>
                    <a:pt x="284" y="6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416" name="Freeform 8"/>
            <p:cNvSpPr>
              <a:spLocks/>
            </p:cNvSpPr>
            <p:nvPr/>
          </p:nvSpPr>
          <p:spPr bwMode="ltGray">
            <a:xfrm>
              <a:off x="4700" y="3697"/>
              <a:ext cx="275" cy="623"/>
            </a:xfrm>
            <a:custGeom>
              <a:avLst/>
              <a:gdLst/>
              <a:ahLst/>
              <a:cxnLst>
                <a:cxn ang="0">
                  <a:pos x="257" y="12"/>
                </a:cxn>
                <a:cxn ang="0">
                  <a:pos x="239" y="6"/>
                </a:cxn>
                <a:cxn ang="0">
                  <a:pos x="203" y="6"/>
                </a:cxn>
                <a:cxn ang="0">
                  <a:pos x="203" y="6"/>
                </a:cxn>
                <a:cxn ang="0">
                  <a:pos x="197" y="6"/>
                </a:cxn>
                <a:cxn ang="0">
                  <a:pos x="185" y="0"/>
                </a:cxn>
                <a:cxn ang="0">
                  <a:pos x="173" y="0"/>
                </a:cxn>
                <a:cxn ang="0">
                  <a:pos x="166" y="0"/>
                </a:cxn>
                <a:cxn ang="0">
                  <a:pos x="160" y="0"/>
                </a:cxn>
                <a:cxn ang="0">
                  <a:pos x="144" y="117"/>
                </a:cxn>
                <a:cxn ang="0">
                  <a:pos x="128" y="185"/>
                </a:cxn>
                <a:cxn ang="0">
                  <a:pos x="58" y="299"/>
                </a:cxn>
                <a:cxn ang="0">
                  <a:pos x="54" y="441"/>
                </a:cxn>
                <a:cxn ang="0">
                  <a:pos x="24" y="523"/>
                </a:cxn>
                <a:cxn ang="0">
                  <a:pos x="0" y="623"/>
                </a:cxn>
                <a:cxn ang="0">
                  <a:pos x="78" y="623"/>
                </a:cxn>
                <a:cxn ang="0">
                  <a:pos x="92" y="555"/>
                </a:cxn>
                <a:cxn ang="0">
                  <a:pos x="134" y="447"/>
                </a:cxn>
                <a:cxn ang="0">
                  <a:pos x="158" y="315"/>
                </a:cxn>
                <a:cxn ang="0">
                  <a:pos x="184" y="257"/>
                </a:cxn>
                <a:cxn ang="0">
                  <a:pos x="216" y="211"/>
                </a:cxn>
                <a:cxn ang="0">
                  <a:pos x="222" y="145"/>
                </a:cxn>
                <a:cxn ang="0">
                  <a:pos x="240" y="111"/>
                </a:cxn>
                <a:cxn ang="0">
                  <a:pos x="262" y="79"/>
                </a:cxn>
                <a:cxn ang="0">
                  <a:pos x="275" y="6"/>
                </a:cxn>
                <a:cxn ang="0">
                  <a:pos x="263" y="12"/>
                </a:cxn>
                <a:cxn ang="0">
                  <a:pos x="257" y="12"/>
                </a:cxn>
                <a:cxn ang="0">
                  <a:pos x="257" y="12"/>
                </a:cxn>
                <a:cxn ang="0">
                  <a:pos x="257" y="12"/>
                </a:cxn>
              </a:cxnLst>
              <a:rect l="0" t="0" r="r" b="b"/>
              <a:pathLst>
                <a:path w="275" h="623">
                  <a:moveTo>
                    <a:pt x="257" y="12"/>
                  </a:moveTo>
                  <a:lnTo>
                    <a:pt x="239" y="6"/>
                  </a:lnTo>
                  <a:lnTo>
                    <a:pt x="203" y="6"/>
                  </a:lnTo>
                  <a:lnTo>
                    <a:pt x="203" y="6"/>
                  </a:lnTo>
                  <a:lnTo>
                    <a:pt x="197" y="6"/>
                  </a:lnTo>
                  <a:lnTo>
                    <a:pt x="185" y="0"/>
                  </a:lnTo>
                  <a:lnTo>
                    <a:pt x="173" y="0"/>
                  </a:lnTo>
                  <a:lnTo>
                    <a:pt x="166" y="0"/>
                  </a:lnTo>
                  <a:lnTo>
                    <a:pt x="160" y="0"/>
                  </a:lnTo>
                  <a:lnTo>
                    <a:pt x="144" y="117"/>
                  </a:lnTo>
                  <a:lnTo>
                    <a:pt x="128" y="185"/>
                  </a:lnTo>
                  <a:lnTo>
                    <a:pt x="58" y="299"/>
                  </a:lnTo>
                  <a:lnTo>
                    <a:pt x="54" y="441"/>
                  </a:lnTo>
                  <a:lnTo>
                    <a:pt x="24" y="523"/>
                  </a:lnTo>
                  <a:lnTo>
                    <a:pt x="0" y="623"/>
                  </a:lnTo>
                  <a:lnTo>
                    <a:pt x="78" y="623"/>
                  </a:lnTo>
                  <a:lnTo>
                    <a:pt x="92" y="555"/>
                  </a:lnTo>
                  <a:lnTo>
                    <a:pt x="134" y="447"/>
                  </a:lnTo>
                  <a:lnTo>
                    <a:pt x="158" y="315"/>
                  </a:lnTo>
                  <a:lnTo>
                    <a:pt x="184" y="257"/>
                  </a:lnTo>
                  <a:lnTo>
                    <a:pt x="216" y="211"/>
                  </a:lnTo>
                  <a:lnTo>
                    <a:pt x="222" y="145"/>
                  </a:lnTo>
                  <a:lnTo>
                    <a:pt x="240" y="111"/>
                  </a:lnTo>
                  <a:lnTo>
                    <a:pt x="262" y="79"/>
                  </a:lnTo>
                  <a:lnTo>
                    <a:pt x="275" y="6"/>
                  </a:lnTo>
                  <a:lnTo>
                    <a:pt x="263" y="12"/>
                  </a:lnTo>
                  <a:lnTo>
                    <a:pt x="257" y="12"/>
                  </a:lnTo>
                  <a:lnTo>
                    <a:pt x="257" y="12"/>
                  </a:lnTo>
                  <a:lnTo>
                    <a:pt x="257" y="1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417" name="Freeform 9"/>
            <p:cNvSpPr>
              <a:spLocks/>
            </p:cNvSpPr>
            <p:nvPr/>
          </p:nvSpPr>
          <p:spPr bwMode="ltGray">
            <a:xfrm>
              <a:off x="4522" y="3709"/>
              <a:ext cx="213" cy="611"/>
            </a:xfrm>
            <a:custGeom>
              <a:avLst/>
              <a:gdLst/>
              <a:ahLst/>
              <a:cxnLst>
                <a:cxn ang="0">
                  <a:pos x="171" y="12"/>
                </a:cxn>
                <a:cxn ang="0">
                  <a:pos x="159" y="24"/>
                </a:cxn>
                <a:cxn ang="0">
                  <a:pos x="153" y="36"/>
                </a:cxn>
                <a:cxn ang="0">
                  <a:pos x="128" y="60"/>
                </a:cxn>
                <a:cxn ang="0">
                  <a:pos x="110" y="83"/>
                </a:cxn>
                <a:cxn ang="0">
                  <a:pos x="86" y="119"/>
                </a:cxn>
                <a:cxn ang="0">
                  <a:pos x="68" y="167"/>
                </a:cxn>
                <a:cxn ang="0">
                  <a:pos x="68" y="221"/>
                </a:cxn>
                <a:cxn ang="0">
                  <a:pos x="68" y="227"/>
                </a:cxn>
                <a:cxn ang="0">
                  <a:pos x="68" y="233"/>
                </a:cxn>
                <a:cxn ang="0">
                  <a:pos x="68" y="239"/>
                </a:cxn>
                <a:cxn ang="0">
                  <a:pos x="68" y="245"/>
                </a:cxn>
                <a:cxn ang="0">
                  <a:pos x="68" y="251"/>
                </a:cxn>
                <a:cxn ang="0">
                  <a:pos x="68" y="251"/>
                </a:cxn>
                <a:cxn ang="0">
                  <a:pos x="68" y="257"/>
                </a:cxn>
                <a:cxn ang="0">
                  <a:pos x="68" y="269"/>
                </a:cxn>
                <a:cxn ang="0">
                  <a:pos x="74" y="287"/>
                </a:cxn>
                <a:cxn ang="0">
                  <a:pos x="80" y="305"/>
                </a:cxn>
                <a:cxn ang="0">
                  <a:pos x="86" y="311"/>
                </a:cxn>
                <a:cxn ang="0">
                  <a:pos x="86" y="311"/>
                </a:cxn>
                <a:cxn ang="0">
                  <a:pos x="92" y="317"/>
                </a:cxn>
                <a:cxn ang="0">
                  <a:pos x="92" y="323"/>
                </a:cxn>
                <a:cxn ang="0">
                  <a:pos x="92" y="323"/>
                </a:cxn>
                <a:cxn ang="0">
                  <a:pos x="24" y="437"/>
                </a:cxn>
                <a:cxn ang="0">
                  <a:pos x="18" y="471"/>
                </a:cxn>
                <a:cxn ang="0">
                  <a:pos x="0" y="547"/>
                </a:cxn>
                <a:cxn ang="0">
                  <a:pos x="50" y="611"/>
                </a:cxn>
                <a:cxn ang="0">
                  <a:pos x="114" y="611"/>
                </a:cxn>
                <a:cxn ang="0">
                  <a:pos x="104" y="555"/>
                </a:cxn>
                <a:cxn ang="0">
                  <a:pos x="120" y="515"/>
                </a:cxn>
                <a:cxn ang="0">
                  <a:pos x="150" y="449"/>
                </a:cxn>
                <a:cxn ang="0">
                  <a:pos x="166" y="377"/>
                </a:cxn>
                <a:cxn ang="0">
                  <a:pos x="156" y="295"/>
                </a:cxn>
                <a:cxn ang="0">
                  <a:pos x="170" y="203"/>
                </a:cxn>
                <a:cxn ang="0">
                  <a:pos x="212" y="95"/>
                </a:cxn>
                <a:cxn ang="0">
                  <a:pos x="213" y="0"/>
                </a:cxn>
                <a:cxn ang="0">
                  <a:pos x="207" y="0"/>
                </a:cxn>
                <a:cxn ang="0">
                  <a:pos x="201" y="0"/>
                </a:cxn>
                <a:cxn ang="0">
                  <a:pos x="195" y="0"/>
                </a:cxn>
                <a:cxn ang="0">
                  <a:pos x="189" y="0"/>
                </a:cxn>
                <a:cxn ang="0">
                  <a:pos x="183" y="6"/>
                </a:cxn>
                <a:cxn ang="0">
                  <a:pos x="177" y="6"/>
                </a:cxn>
                <a:cxn ang="0">
                  <a:pos x="171" y="12"/>
                </a:cxn>
                <a:cxn ang="0">
                  <a:pos x="171" y="12"/>
                </a:cxn>
                <a:cxn ang="0">
                  <a:pos x="171" y="12"/>
                </a:cxn>
              </a:cxnLst>
              <a:rect l="0" t="0" r="r" b="b"/>
              <a:pathLst>
                <a:path w="213" h="611">
                  <a:moveTo>
                    <a:pt x="171" y="12"/>
                  </a:moveTo>
                  <a:lnTo>
                    <a:pt x="159" y="24"/>
                  </a:lnTo>
                  <a:lnTo>
                    <a:pt x="153" y="36"/>
                  </a:lnTo>
                  <a:lnTo>
                    <a:pt x="128" y="60"/>
                  </a:lnTo>
                  <a:lnTo>
                    <a:pt x="110" y="83"/>
                  </a:lnTo>
                  <a:lnTo>
                    <a:pt x="86" y="119"/>
                  </a:lnTo>
                  <a:lnTo>
                    <a:pt x="68" y="167"/>
                  </a:lnTo>
                  <a:lnTo>
                    <a:pt x="68" y="221"/>
                  </a:lnTo>
                  <a:lnTo>
                    <a:pt x="68" y="227"/>
                  </a:lnTo>
                  <a:lnTo>
                    <a:pt x="68" y="233"/>
                  </a:lnTo>
                  <a:lnTo>
                    <a:pt x="68" y="239"/>
                  </a:lnTo>
                  <a:lnTo>
                    <a:pt x="68" y="245"/>
                  </a:lnTo>
                  <a:lnTo>
                    <a:pt x="68" y="251"/>
                  </a:lnTo>
                  <a:lnTo>
                    <a:pt x="68" y="251"/>
                  </a:lnTo>
                  <a:lnTo>
                    <a:pt x="68" y="257"/>
                  </a:lnTo>
                  <a:lnTo>
                    <a:pt x="68" y="269"/>
                  </a:lnTo>
                  <a:lnTo>
                    <a:pt x="74" y="287"/>
                  </a:lnTo>
                  <a:lnTo>
                    <a:pt x="80" y="305"/>
                  </a:lnTo>
                  <a:lnTo>
                    <a:pt x="86" y="311"/>
                  </a:lnTo>
                  <a:lnTo>
                    <a:pt x="86" y="311"/>
                  </a:lnTo>
                  <a:lnTo>
                    <a:pt x="92" y="317"/>
                  </a:lnTo>
                  <a:lnTo>
                    <a:pt x="92" y="323"/>
                  </a:lnTo>
                  <a:lnTo>
                    <a:pt x="92" y="323"/>
                  </a:lnTo>
                  <a:lnTo>
                    <a:pt x="24" y="437"/>
                  </a:lnTo>
                  <a:lnTo>
                    <a:pt x="18" y="471"/>
                  </a:lnTo>
                  <a:lnTo>
                    <a:pt x="0" y="547"/>
                  </a:lnTo>
                  <a:lnTo>
                    <a:pt x="50" y="611"/>
                  </a:lnTo>
                  <a:lnTo>
                    <a:pt x="114" y="611"/>
                  </a:lnTo>
                  <a:lnTo>
                    <a:pt x="104" y="555"/>
                  </a:lnTo>
                  <a:lnTo>
                    <a:pt x="120" y="515"/>
                  </a:lnTo>
                  <a:lnTo>
                    <a:pt x="150" y="449"/>
                  </a:lnTo>
                  <a:lnTo>
                    <a:pt x="166" y="377"/>
                  </a:lnTo>
                  <a:lnTo>
                    <a:pt x="156" y="295"/>
                  </a:lnTo>
                  <a:lnTo>
                    <a:pt x="170" y="203"/>
                  </a:lnTo>
                  <a:lnTo>
                    <a:pt x="212" y="95"/>
                  </a:lnTo>
                  <a:lnTo>
                    <a:pt x="213" y="0"/>
                  </a:lnTo>
                  <a:lnTo>
                    <a:pt x="207" y="0"/>
                  </a:lnTo>
                  <a:lnTo>
                    <a:pt x="201" y="0"/>
                  </a:lnTo>
                  <a:lnTo>
                    <a:pt x="195" y="0"/>
                  </a:lnTo>
                  <a:lnTo>
                    <a:pt x="189" y="0"/>
                  </a:lnTo>
                  <a:lnTo>
                    <a:pt x="183" y="6"/>
                  </a:lnTo>
                  <a:lnTo>
                    <a:pt x="177" y="6"/>
                  </a:lnTo>
                  <a:lnTo>
                    <a:pt x="171" y="12"/>
                  </a:lnTo>
                  <a:lnTo>
                    <a:pt x="171" y="12"/>
                  </a:lnTo>
                  <a:lnTo>
                    <a:pt x="171" y="1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418" name="Freeform 10"/>
            <p:cNvSpPr>
              <a:spLocks/>
            </p:cNvSpPr>
            <p:nvPr/>
          </p:nvSpPr>
          <p:spPr bwMode="ltGray">
            <a:xfrm>
              <a:off x="4292" y="3936"/>
              <a:ext cx="167" cy="384"/>
            </a:xfrm>
            <a:custGeom>
              <a:avLst/>
              <a:gdLst/>
              <a:ahLst/>
              <a:cxnLst>
                <a:cxn ang="0">
                  <a:pos x="149" y="60"/>
                </a:cxn>
                <a:cxn ang="0">
                  <a:pos x="119" y="30"/>
                </a:cxn>
                <a:cxn ang="0">
                  <a:pos x="89" y="12"/>
                </a:cxn>
                <a:cxn ang="0">
                  <a:pos x="59" y="0"/>
                </a:cxn>
                <a:cxn ang="0">
                  <a:pos x="54" y="70"/>
                </a:cxn>
                <a:cxn ang="0">
                  <a:pos x="46" y="112"/>
                </a:cxn>
                <a:cxn ang="0">
                  <a:pos x="52" y="168"/>
                </a:cxn>
                <a:cxn ang="0">
                  <a:pos x="24" y="194"/>
                </a:cxn>
                <a:cxn ang="0">
                  <a:pos x="16" y="258"/>
                </a:cxn>
                <a:cxn ang="0">
                  <a:pos x="2" y="300"/>
                </a:cxn>
                <a:cxn ang="0">
                  <a:pos x="0" y="352"/>
                </a:cxn>
                <a:cxn ang="0">
                  <a:pos x="47" y="384"/>
                </a:cxn>
                <a:cxn ang="0">
                  <a:pos x="149" y="384"/>
                </a:cxn>
                <a:cxn ang="0">
                  <a:pos x="134" y="350"/>
                </a:cxn>
                <a:cxn ang="0">
                  <a:pos x="104" y="324"/>
                </a:cxn>
                <a:cxn ang="0">
                  <a:pos x="138" y="274"/>
                </a:cxn>
                <a:cxn ang="0">
                  <a:pos x="122" y="220"/>
                </a:cxn>
                <a:cxn ang="0">
                  <a:pos x="132" y="186"/>
                </a:cxn>
                <a:cxn ang="0">
                  <a:pos x="140" y="154"/>
                </a:cxn>
                <a:cxn ang="0">
                  <a:pos x="167" y="90"/>
                </a:cxn>
                <a:cxn ang="0">
                  <a:pos x="149" y="60"/>
                </a:cxn>
                <a:cxn ang="0">
                  <a:pos x="149" y="60"/>
                </a:cxn>
                <a:cxn ang="0">
                  <a:pos x="149" y="60"/>
                </a:cxn>
              </a:cxnLst>
              <a:rect l="0" t="0" r="r" b="b"/>
              <a:pathLst>
                <a:path w="167" h="384">
                  <a:moveTo>
                    <a:pt x="149" y="60"/>
                  </a:moveTo>
                  <a:lnTo>
                    <a:pt x="119" y="30"/>
                  </a:lnTo>
                  <a:lnTo>
                    <a:pt x="89" y="12"/>
                  </a:lnTo>
                  <a:lnTo>
                    <a:pt x="59" y="0"/>
                  </a:lnTo>
                  <a:lnTo>
                    <a:pt x="54" y="70"/>
                  </a:lnTo>
                  <a:lnTo>
                    <a:pt x="46" y="112"/>
                  </a:lnTo>
                  <a:lnTo>
                    <a:pt x="52" y="168"/>
                  </a:lnTo>
                  <a:lnTo>
                    <a:pt x="24" y="194"/>
                  </a:lnTo>
                  <a:lnTo>
                    <a:pt x="16" y="258"/>
                  </a:lnTo>
                  <a:lnTo>
                    <a:pt x="2" y="300"/>
                  </a:lnTo>
                  <a:lnTo>
                    <a:pt x="0" y="352"/>
                  </a:lnTo>
                  <a:lnTo>
                    <a:pt x="47" y="384"/>
                  </a:lnTo>
                  <a:lnTo>
                    <a:pt x="149" y="384"/>
                  </a:lnTo>
                  <a:lnTo>
                    <a:pt x="134" y="350"/>
                  </a:lnTo>
                  <a:lnTo>
                    <a:pt x="104" y="324"/>
                  </a:lnTo>
                  <a:lnTo>
                    <a:pt x="138" y="274"/>
                  </a:lnTo>
                  <a:lnTo>
                    <a:pt x="122" y="220"/>
                  </a:lnTo>
                  <a:lnTo>
                    <a:pt x="132" y="186"/>
                  </a:lnTo>
                  <a:lnTo>
                    <a:pt x="140" y="154"/>
                  </a:lnTo>
                  <a:lnTo>
                    <a:pt x="167" y="90"/>
                  </a:lnTo>
                  <a:lnTo>
                    <a:pt x="149" y="60"/>
                  </a:lnTo>
                  <a:lnTo>
                    <a:pt x="149" y="60"/>
                  </a:lnTo>
                  <a:lnTo>
                    <a:pt x="149" y="6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419" name="Freeform 11"/>
            <p:cNvSpPr>
              <a:spLocks/>
            </p:cNvSpPr>
            <p:nvPr/>
          </p:nvSpPr>
          <p:spPr bwMode="ltGray">
            <a:xfrm>
              <a:off x="4100" y="4020"/>
              <a:ext cx="166" cy="300"/>
            </a:xfrm>
            <a:custGeom>
              <a:avLst/>
              <a:gdLst/>
              <a:ahLst/>
              <a:cxnLst>
                <a:cxn ang="0">
                  <a:pos x="136" y="12"/>
                </a:cxn>
                <a:cxn ang="0">
                  <a:pos x="100" y="0"/>
                </a:cxn>
                <a:cxn ang="0">
                  <a:pos x="78" y="64"/>
                </a:cxn>
                <a:cxn ang="0">
                  <a:pos x="70" y="126"/>
                </a:cxn>
                <a:cxn ang="0">
                  <a:pos x="46" y="184"/>
                </a:cxn>
                <a:cxn ang="0">
                  <a:pos x="58" y="232"/>
                </a:cxn>
                <a:cxn ang="0">
                  <a:pos x="38" y="268"/>
                </a:cxn>
                <a:cxn ang="0">
                  <a:pos x="0" y="300"/>
                </a:cxn>
                <a:cxn ang="0">
                  <a:pos x="160" y="300"/>
                </a:cxn>
                <a:cxn ang="0">
                  <a:pos x="136" y="272"/>
                </a:cxn>
                <a:cxn ang="0">
                  <a:pos x="98" y="234"/>
                </a:cxn>
                <a:cxn ang="0">
                  <a:pos x="130" y="188"/>
                </a:cxn>
                <a:cxn ang="0">
                  <a:pos x="138" y="134"/>
                </a:cxn>
                <a:cxn ang="0">
                  <a:pos x="144" y="94"/>
                </a:cxn>
                <a:cxn ang="0">
                  <a:pos x="164" y="60"/>
                </a:cxn>
                <a:cxn ang="0">
                  <a:pos x="166" y="0"/>
                </a:cxn>
                <a:cxn ang="0">
                  <a:pos x="136" y="12"/>
                </a:cxn>
                <a:cxn ang="0">
                  <a:pos x="136" y="12"/>
                </a:cxn>
                <a:cxn ang="0">
                  <a:pos x="136" y="12"/>
                </a:cxn>
              </a:cxnLst>
              <a:rect l="0" t="0" r="r" b="b"/>
              <a:pathLst>
                <a:path w="166" h="300">
                  <a:moveTo>
                    <a:pt x="136" y="12"/>
                  </a:moveTo>
                  <a:lnTo>
                    <a:pt x="100" y="0"/>
                  </a:lnTo>
                  <a:lnTo>
                    <a:pt x="78" y="64"/>
                  </a:lnTo>
                  <a:lnTo>
                    <a:pt x="70" y="126"/>
                  </a:lnTo>
                  <a:lnTo>
                    <a:pt x="46" y="184"/>
                  </a:lnTo>
                  <a:lnTo>
                    <a:pt x="58" y="232"/>
                  </a:lnTo>
                  <a:lnTo>
                    <a:pt x="38" y="268"/>
                  </a:lnTo>
                  <a:lnTo>
                    <a:pt x="0" y="300"/>
                  </a:lnTo>
                  <a:lnTo>
                    <a:pt x="160" y="300"/>
                  </a:lnTo>
                  <a:lnTo>
                    <a:pt x="136" y="272"/>
                  </a:lnTo>
                  <a:lnTo>
                    <a:pt x="98" y="234"/>
                  </a:lnTo>
                  <a:lnTo>
                    <a:pt x="130" y="188"/>
                  </a:lnTo>
                  <a:lnTo>
                    <a:pt x="138" y="134"/>
                  </a:lnTo>
                  <a:lnTo>
                    <a:pt x="144" y="94"/>
                  </a:lnTo>
                  <a:lnTo>
                    <a:pt x="164" y="60"/>
                  </a:lnTo>
                  <a:lnTo>
                    <a:pt x="166" y="0"/>
                  </a:lnTo>
                  <a:lnTo>
                    <a:pt x="136" y="12"/>
                  </a:lnTo>
                  <a:lnTo>
                    <a:pt x="136" y="12"/>
                  </a:lnTo>
                  <a:lnTo>
                    <a:pt x="136" y="1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420" name="Freeform 12"/>
            <p:cNvSpPr>
              <a:spLocks/>
            </p:cNvSpPr>
            <p:nvPr/>
          </p:nvSpPr>
          <p:spPr bwMode="ltGray">
            <a:xfrm>
              <a:off x="3910" y="4038"/>
              <a:ext cx="237" cy="282"/>
            </a:xfrm>
            <a:custGeom>
              <a:avLst/>
              <a:gdLst/>
              <a:ahLst/>
              <a:cxnLst>
                <a:cxn ang="0">
                  <a:pos x="201" y="0"/>
                </a:cxn>
                <a:cxn ang="0">
                  <a:pos x="183" y="0"/>
                </a:cxn>
                <a:cxn ang="0">
                  <a:pos x="158" y="50"/>
                </a:cxn>
                <a:cxn ang="0">
                  <a:pos x="148" y="92"/>
                </a:cxn>
                <a:cxn ang="0">
                  <a:pos x="120" y="144"/>
                </a:cxn>
                <a:cxn ang="0">
                  <a:pos x="82" y="182"/>
                </a:cxn>
                <a:cxn ang="0">
                  <a:pos x="60" y="232"/>
                </a:cxn>
                <a:cxn ang="0">
                  <a:pos x="0" y="282"/>
                </a:cxn>
                <a:cxn ang="0">
                  <a:pos x="128" y="282"/>
                </a:cxn>
                <a:cxn ang="0">
                  <a:pos x="154" y="254"/>
                </a:cxn>
                <a:cxn ang="0">
                  <a:pos x="158" y="196"/>
                </a:cxn>
                <a:cxn ang="0">
                  <a:pos x="188" y="148"/>
                </a:cxn>
                <a:cxn ang="0">
                  <a:pos x="196" y="70"/>
                </a:cxn>
                <a:cxn ang="0">
                  <a:pos x="237" y="0"/>
                </a:cxn>
                <a:cxn ang="0">
                  <a:pos x="201" y="0"/>
                </a:cxn>
                <a:cxn ang="0">
                  <a:pos x="201" y="0"/>
                </a:cxn>
                <a:cxn ang="0">
                  <a:pos x="201" y="0"/>
                </a:cxn>
              </a:cxnLst>
              <a:rect l="0" t="0" r="r" b="b"/>
              <a:pathLst>
                <a:path w="237" h="282">
                  <a:moveTo>
                    <a:pt x="201" y="0"/>
                  </a:moveTo>
                  <a:lnTo>
                    <a:pt x="183" y="0"/>
                  </a:lnTo>
                  <a:lnTo>
                    <a:pt x="158" y="50"/>
                  </a:lnTo>
                  <a:lnTo>
                    <a:pt x="148" y="92"/>
                  </a:lnTo>
                  <a:lnTo>
                    <a:pt x="120" y="144"/>
                  </a:lnTo>
                  <a:lnTo>
                    <a:pt x="82" y="182"/>
                  </a:lnTo>
                  <a:lnTo>
                    <a:pt x="60" y="232"/>
                  </a:lnTo>
                  <a:lnTo>
                    <a:pt x="0" y="282"/>
                  </a:lnTo>
                  <a:lnTo>
                    <a:pt x="128" y="282"/>
                  </a:lnTo>
                  <a:lnTo>
                    <a:pt x="154" y="254"/>
                  </a:lnTo>
                  <a:lnTo>
                    <a:pt x="158" y="196"/>
                  </a:lnTo>
                  <a:lnTo>
                    <a:pt x="188" y="148"/>
                  </a:lnTo>
                  <a:lnTo>
                    <a:pt x="196" y="70"/>
                  </a:lnTo>
                  <a:lnTo>
                    <a:pt x="237" y="0"/>
                  </a:lnTo>
                  <a:lnTo>
                    <a:pt x="201" y="0"/>
                  </a:lnTo>
                  <a:lnTo>
                    <a:pt x="201" y="0"/>
                  </a:lnTo>
                  <a:lnTo>
                    <a:pt x="201" y="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421" name="Freeform 13"/>
            <p:cNvSpPr>
              <a:spLocks/>
            </p:cNvSpPr>
            <p:nvPr/>
          </p:nvSpPr>
          <p:spPr bwMode="ltGray">
            <a:xfrm>
              <a:off x="3674" y="4086"/>
              <a:ext cx="196" cy="234"/>
            </a:xfrm>
            <a:custGeom>
              <a:avLst/>
              <a:gdLst/>
              <a:ahLst/>
              <a:cxnLst>
                <a:cxn ang="0">
                  <a:pos x="167" y="54"/>
                </a:cxn>
                <a:cxn ang="0">
                  <a:pos x="113" y="24"/>
                </a:cxn>
                <a:cxn ang="0">
                  <a:pos x="83" y="0"/>
                </a:cxn>
                <a:cxn ang="0">
                  <a:pos x="80" y="62"/>
                </a:cxn>
                <a:cxn ang="0">
                  <a:pos x="58" y="100"/>
                </a:cxn>
                <a:cxn ang="0">
                  <a:pos x="54" y="160"/>
                </a:cxn>
                <a:cxn ang="0">
                  <a:pos x="36" y="202"/>
                </a:cxn>
                <a:cxn ang="0">
                  <a:pos x="0" y="234"/>
                </a:cxn>
                <a:cxn ang="0">
                  <a:pos x="146" y="234"/>
                </a:cxn>
                <a:cxn ang="0">
                  <a:pos x="170" y="198"/>
                </a:cxn>
                <a:cxn ang="0">
                  <a:pos x="158" y="138"/>
                </a:cxn>
                <a:cxn ang="0">
                  <a:pos x="196" y="100"/>
                </a:cxn>
                <a:cxn ang="0">
                  <a:pos x="191" y="54"/>
                </a:cxn>
                <a:cxn ang="0">
                  <a:pos x="167" y="54"/>
                </a:cxn>
                <a:cxn ang="0">
                  <a:pos x="167" y="54"/>
                </a:cxn>
                <a:cxn ang="0">
                  <a:pos x="167" y="54"/>
                </a:cxn>
              </a:cxnLst>
              <a:rect l="0" t="0" r="r" b="b"/>
              <a:pathLst>
                <a:path w="196" h="234">
                  <a:moveTo>
                    <a:pt x="167" y="54"/>
                  </a:moveTo>
                  <a:lnTo>
                    <a:pt x="113" y="24"/>
                  </a:lnTo>
                  <a:lnTo>
                    <a:pt x="83" y="0"/>
                  </a:lnTo>
                  <a:lnTo>
                    <a:pt x="80" y="62"/>
                  </a:lnTo>
                  <a:lnTo>
                    <a:pt x="58" y="100"/>
                  </a:lnTo>
                  <a:lnTo>
                    <a:pt x="54" y="160"/>
                  </a:lnTo>
                  <a:lnTo>
                    <a:pt x="36" y="202"/>
                  </a:lnTo>
                  <a:lnTo>
                    <a:pt x="0" y="234"/>
                  </a:lnTo>
                  <a:lnTo>
                    <a:pt x="146" y="234"/>
                  </a:lnTo>
                  <a:lnTo>
                    <a:pt x="170" y="198"/>
                  </a:lnTo>
                  <a:lnTo>
                    <a:pt x="158" y="138"/>
                  </a:lnTo>
                  <a:lnTo>
                    <a:pt x="196" y="100"/>
                  </a:lnTo>
                  <a:lnTo>
                    <a:pt x="191" y="54"/>
                  </a:lnTo>
                  <a:lnTo>
                    <a:pt x="167" y="54"/>
                  </a:lnTo>
                  <a:lnTo>
                    <a:pt x="167" y="54"/>
                  </a:lnTo>
                  <a:lnTo>
                    <a:pt x="167" y="54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422" name="Freeform 14"/>
            <p:cNvSpPr>
              <a:spLocks/>
            </p:cNvSpPr>
            <p:nvPr/>
          </p:nvSpPr>
          <p:spPr bwMode="ltGray">
            <a:xfrm>
              <a:off x="3476" y="4068"/>
              <a:ext cx="190" cy="252"/>
            </a:xfrm>
            <a:custGeom>
              <a:avLst/>
              <a:gdLst/>
              <a:ahLst/>
              <a:cxnLst>
                <a:cxn ang="0">
                  <a:pos x="190" y="0"/>
                </a:cxn>
                <a:cxn ang="0">
                  <a:pos x="166" y="0"/>
                </a:cxn>
                <a:cxn ang="0">
                  <a:pos x="158" y="38"/>
                </a:cxn>
                <a:cxn ang="0">
                  <a:pos x="138" y="120"/>
                </a:cxn>
                <a:cxn ang="0">
                  <a:pos x="94" y="180"/>
                </a:cxn>
                <a:cxn ang="0">
                  <a:pos x="62" y="234"/>
                </a:cxn>
                <a:cxn ang="0">
                  <a:pos x="0" y="252"/>
                </a:cxn>
                <a:cxn ang="0">
                  <a:pos x="128" y="252"/>
                </a:cxn>
                <a:cxn ang="0">
                  <a:pos x="142" y="188"/>
                </a:cxn>
                <a:cxn ang="0">
                  <a:pos x="186" y="90"/>
                </a:cxn>
                <a:cxn ang="0">
                  <a:pos x="190" y="38"/>
                </a:cxn>
                <a:cxn ang="0">
                  <a:pos x="190" y="0"/>
                </a:cxn>
                <a:cxn ang="0">
                  <a:pos x="190" y="0"/>
                </a:cxn>
                <a:cxn ang="0">
                  <a:pos x="190" y="0"/>
                </a:cxn>
                <a:cxn ang="0">
                  <a:pos x="190" y="0"/>
                </a:cxn>
              </a:cxnLst>
              <a:rect l="0" t="0" r="r" b="b"/>
              <a:pathLst>
                <a:path w="190" h="252">
                  <a:moveTo>
                    <a:pt x="190" y="0"/>
                  </a:moveTo>
                  <a:lnTo>
                    <a:pt x="166" y="0"/>
                  </a:lnTo>
                  <a:lnTo>
                    <a:pt x="158" y="38"/>
                  </a:lnTo>
                  <a:lnTo>
                    <a:pt x="138" y="120"/>
                  </a:lnTo>
                  <a:lnTo>
                    <a:pt x="94" y="180"/>
                  </a:lnTo>
                  <a:lnTo>
                    <a:pt x="62" y="234"/>
                  </a:lnTo>
                  <a:lnTo>
                    <a:pt x="0" y="252"/>
                  </a:lnTo>
                  <a:lnTo>
                    <a:pt x="128" y="252"/>
                  </a:lnTo>
                  <a:lnTo>
                    <a:pt x="142" y="188"/>
                  </a:lnTo>
                  <a:lnTo>
                    <a:pt x="186" y="90"/>
                  </a:lnTo>
                  <a:lnTo>
                    <a:pt x="190" y="38"/>
                  </a:lnTo>
                  <a:lnTo>
                    <a:pt x="190" y="0"/>
                  </a:lnTo>
                  <a:lnTo>
                    <a:pt x="190" y="0"/>
                  </a:lnTo>
                  <a:lnTo>
                    <a:pt x="190" y="0"/>
                  </a:lnTo>
                  <a:lnTo>
                    <a:pt x="190" y="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423" name="Freeform 15"/>
            <p:cNvSpPr>
              <a:spLocks/>
            </p:cNvSpPr>
            <p:nvPr/>
          </p:nvSpPr>
          <p:spPr bwMode="ltGray">
            <a:xfrm>
              <a:off x="3170" y="4188"/>
              <a:ext cx="230" cy="132"/>
            </a:xfrm>
            <a:custGeom>
              <a:avLst/>
              <a:gdLst/>
              <a:ahLst/>
              <a:cxnLst>
                <a:cxn ang="0">
                  <a:pos x="197" y="0"/>
                </a:cxn>
                <a:cxn ang="0">
                  <a:pos x="191" y="0"/>
                </a:cxn>
                <a:cxn ang="0">
                  <a:pos x="185" y="0"/>
                </a:cxn>
                <a:cxn ang="0">
                  <a:pos x="173" y="0"/>
                </a:cxn>
                <a:cxn ang="0">
                  <a:pos x="161" y="0"/>
                </a:cxn>
                <a:cxn ang="0">
                  <a:pos x="155" y="0"/>
                </a:cxn>
                <a:cxn ang="0">
                  <a:pos x="138" y="6"/>
                </a:cxn>
                <a:cxn ang="0">
                  <a:pos x="132" y="6"/>
                </a:cxn>
                <a:cxn ang="0">
                  <a:pos x="35" y="18"/>
                </a:cxn>
                <a:cxn ang="0">
                  <a:pos x="11" y="30"/>
                </a:cxn>
                <a:cxn ang="0">
                  <a:pos x="23" y="54"/>
                </a:cxn>
                <a:cxn ang="0">
                  <a:pos x="0" y="100"/>
                </a:cxn>
                <a:cxn ang="0">
                  <a:pos x="0" y="132"/>
                </a:cxn>
                <a:cxn ang="0">
                  <a:pos x="162" y="132"/>
                </a:cxn>
                <a:cxn ang="0">
                  <a:pos x="204" y="88"/>
                </a:cxn>
                <a:cxn ang="0">
                  <a:pos x="230" y="46"/>
                </a:cxn>
                <a:cxn ang="0">
                  <a:pos x="214" y="24"/>
                </a:cxn>
                <a:cxn ang="0">
                  <a:pos x="215" y="0"/>
                </a:cxn>
                <a:cxn ang="0">
                  <a:pos x="209" y="0"/>
                </a:cxn>
                <a:cxn ang="0">
                  <a:pos x="203" y="0"/>
                </a:cxn>
                <a:cxn ang="0">
                  <a:pos x="203" y="0"/>
                </a:cxn>
                <a:cxn ang="0">
                  <a:pos x="197" y="0"/>
                </a:cxn>
                <a:cxn ang="0">
                  <a:pos x="197" y="0"/>
                </a:cxn>
                <a:cxn ang="0">
                  <a:pos x="197" y="0"/>
                </a:cxn>
              </a:cxnLst>
              <a:rect l="0" t="0" r="r" b="b"/>
              <a:pathLst>
                <a:path w="230" h="132">
                  <a:moveTo>
                    <a:pt x="197" y="0"/>
                  </a:moveTo>
                  <a:lnTo>
                    <a:pt x="191" y="0"/>
                  </a:lnTo>
                  <a:lnTo>
                    <a:pt x="185" y="0"/>
                  </a:lnTo>
                  <a:lnTo>
                    <a:pt x="173" y="0"/>
                  </a:lnTo>
                  <a:lnTo>
                    <a:pt x="161" y="0"/>
                  </a:lnTo>
                  <a:lnTo>
                    <a:pt x="155" y="0"/>
                  </a:lnTo>
                  <a:lnTo>
                    <a:pt x="138" y="6"/>
                  </a:lnTo>
                  <a:lnTo>
                    <a:pt x="132" y="6"/>
                  </a:lnTo>
                  <a:lnTo>
                    <a:pt x="35" y="18"/>
                  </a:lnTo>
                  <a:lnTo>
                    <a:pt x="11" y="30"/>
                  </a:lnTo>
                  <a:lnTo>
                    <a:pt x="23" y="54"/>
                  </a:lnTo>
                  <a:lnTo>
                    <a:pt x="0" y="100"/>
                  </a:lnTo>
                  <a:lnTo>
                    <a:pt x="0" y="132"/>
                  </a:lnTo>
                  <a:lnTo>
                    <a:pt x="162" y="132"/>
                  </a:lnTo>
                  <a:lnTo>
                    <a:pt x="204" y="88"/>
                  </a:lnTo>
                  <a:lnTo>
                    <a:pt x="230" y="46"/>
                  </a:lnTo>
                  <a:lnTo>
                    <a:pt x="214" y="24"/>
                  </a:lnTo>
                  <a:lnTo>
                    <a:pt x="215" y="0"/>
                  </a:lnTo>
                  <a:lnTo>
                    <a:pt x="209" y="0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197" y="0"/>
                  </a:lnTo>
                  <a:lnTo>
                    <a:pt x="197" y="0"/>
                  </a:lnTo>
                  <a:lnTo>
                    <a:pt x="197" y="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424" name="Freeform 16"/>
            <p:cNvSpPr>
              <a:spLocks/>
            </p:cNvSpPr>
            <p:nvPr/>
          </p:nvSpPr>
          <p:spPr bwMode="ltGray">
            <a:xfrm>
              <a:off x="3044" y="4218"/>
              <a:ext cx="89" cy="102"/>
            </a:xfrm>
            <a:custGeom>
              <a:avLst/>
              <a:gdLst/>
              <a:ahLst/>
              <a:cxnLst>
                <a:cxn ang="0">
                  <a:pos x="71" y="0"/>
                </a:cxn>
                <a:cxn ang="0">
                  <a:pos x="66" y="48"/>
                </a:cxn>
                <a:cxn ang="0">
                  <a:pos x="30" y="72"/>
                </a:cxn>
                <a:cxn ang="0">
                  <a:pos x="0" y="102"/>
                </a:cxn>
                <a:cxn ang="0">
                  <a:pos x="66" y="102"/>
                </a:cxn>
                <a:cxn ang="0">
                  <a:pos x="88" y="56"/>
                </a:cxn>
                <a:cxn ang="0">
                  <a:pos x="89" y="6"/>
                </a:cxn>
                <a:cxn ang="0">
                  <a:pos x="71" y="0"/>
                </a:cxn>
                <a:cxn ang="0">
                  <a:pos x="71" y="0"/>
                </a:cxn>
                <a:cxn ang="0">
                  <a:pos x="71" y="0"/>
                </a:cxn>
              </a:cxnLst>
              <a:rect l="0" t="0" r="r" b="b"/>
              <a:pathLst>
                <a:path w="89" h="102">
                  <a:moveTo>
                    <a:pt x="71" y="0"/>
                  </a:moveTo>
                  <a:lnTo>
                    <a:pt x="66" y="48"/>
                  </a:lnTo>
                  <a:lnTo>
                    <a:pt x="30" y="72"/>
                  </a:lnTo>
                  <a:lnTo>
                    <a:pt x="0" y="102"/>
                  </a:lnTo>
                  <a:lnTo>
                    <a:pt x="66" y="102"/>
                  </a:lnTo>
                  <a:lnTo>
                    <a:pt x="88" y="56"/>
                  </a:lnTo>
                  <a:lnTo>
                    <a:pt x="89" y="6"/>
                  </a:lnTo>
                  <a:lnTo>
                    <a:pt x="71" y="0"/>
                  </a:lnTo>
                  <a:lnTo>
                    <a:pt x="71" y="0"/>
                  </a:lnTo>
                  <a:lnTo>
                    <a:pt x="71" y="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425" name="Freeform 17"/>
            <p:cNvSpPr>
              <a:spLocks/>
            </p:cNvSpPr>
            <p:nvPr/>
          </p:nvSpPr>
          <p:spPr bwMode="ltGray">
            <a:xfrm>
              <a:off x="5482" y="3367"/>
              <a:ext cx="278" cy="953"/>
            </a:xfrm>
            <a:custGeom>
              <a:avLst/>
              <a:gdLst/>
              <a:ahLst/>
              <a:cxnLst>
                <a:cxn ang="0">
                  <a:pos x="278" y="24"/>
                </a:cxn>
                <a:cxn ang="0">
                  <a:pos x="272" y="24"/>
                </a:cxn>
                <a:cxn ang="0">
                  <a:pos x="272" y="18"/>
                </a:cxn>
                <a:cxn ang="0">
                  <a:pos x="266" y="18"/>
                </a:cxn>
                <a:cxn ang="0">
                  <a:pos x="254" y="12"/>
                </a:cxn>
                <a:cxn ang="0">
                  <a:pos x="236" y="6"/>
                </a:cxn>
                <a:cxn ang="0">
                  <a:pos x="212" y="0"/>
                </a:cxn>
                <a:cxn ang="0">
                  <a:pos x="206" y="6"/>
                </a:cxn>
                <a:cxn ang="0">
                  <a:pos x="198" y="129"/>
                </a:cxn>
                <a:cxn ang="0">
                  <a:pos x="184" y="209"/>
                </a:cxn>
                <a:cxn ang="0">
                  <a:pos x="182" y="249"/>
                </a:cxn>
                <a:cxn ang="0">
                  <a:pos x="200" y="339"/>
                </a:cxn>
                <a:cxn ang="0">
                  <a:pos x="186" y="481"/>
                </a:cxn>
                <a:cxn ang="0">
                  <a:pos x="176" y="521"/>
                </a:cxn>
                <a:cxn ang="0">
                  <a:pos x="156" y="601"/>
                </a:cxn>
                <a:cxn ang="0">
                  <a:pos x="172" y="681"/>
                </a:cxn>
                <a:cxn ang="0">
                  <a:pos x="138" y="765"/>
                </a:cxn>
                <a:cxn ang="0">
                  <a:pos x="96" y="847"/>
                </a:cxn>
                <a:cxn ang="0">
                  <a:pos x="50" y="899"/>
                </a:cxn>
                <a:cxn ang="0">
                  <a:pos x="0" y="953"/>
                </a:cxn>
                <a:cxn ang="0">
                  <a:pos x="278" y="953"/>
                </a:cxn>
                <a:cxn ang="0">
                  <a:pos x="278" y="24"/>
                </a:cxn>
                <a:cxn ang="0">
                  <a:pos x="278" y="24"/>
                </a:cxn>
                <a:cxn ang="0">
                  <a:pos x="278" y="24"/>
                </a:cxn>
              </a:cxnLst>
              <a:rect l="0" t="0" r="r" b="b"/>
              <a:pathLst>
                <a:path w="278" h="953">
                  <a:moveTo>
                    <a:pt x="278" y="24"/>
                  </a:moveTo>
                  <a:lnTo>
                    <a:pt x="272" y="24"/>
                  </a:lnTo>
                  <a:lnTo>
                    <a:pt x="272" y="18"/>
                  </a:lnTo>
                  <a:lnTo>
                    <a:pt x="266" y="18"/>
                  </a:lnTo>
                  <a:lnTo>
                    <a:pt x="254" y="12"/>
                  </a:lnTo>
                  <a:lnTo>
                    <a:pt x="236" y="6"/>
                  </a:lnTo>
                  <a:lnTo>
                    <a:pt x="212" y="0"/>
                  </a:lnTo>
                  <a:lnTo>
                    <a:pt x="206" y="6"/>
                  </a:lnTo>
                  <a:lnTo>
                    <a:pt x="198" y="129"/>
                  </a:lnTo>
                  <a:lnTo>
                    <a:pt x="184" y="209"/>
                  </a:lnTo>
                  <a:lnTo>
                    <a:pt x="182" y="249"/>
                  </a:lnTo>
                  <a:lnTo>
                    <a:pt x="200" y="339"/>
                  </a:lnTo>
                  <a:lnTo>
                    <a:pt x="186" y="481"/>
                  </a:lnTo>
                  <a:lnTo>
                    <a:pt x="176" y="521"/>
                  </a:lnTo>
                  <a:lnTo>
                    <a:pt x="156" y="601"/>
                  </a:lnTo>
                  <a:lnTo>
                    <a:pt x="172" y="681"/>
                  </a:lnTo>
                  <a:lnTo>
                    <a:pt x="138" y="765"/>
                  </a:lnTo>
                  <a:lnTo>
                    <a:pt x="96" y="847"/>
                  </a:lnTo>
                  <a:lnTo>
                    <a:pt x="50" y="899"/>
                  </a:lnTo>
                  <a:lnTo>
                    <a:pt x="0" y="953"/>
                  </a:lnTo>
                  <a:lnTo>
                    <a:pt x="278" y="953"/>
                  </a:lnTo>
                  <a:lnTo>
                    <a:pt x="278" y="24"/>
                  </a:lnTo>
                  <a:lnTo>
                    <a:pt x="278" y="24"/>
                  </a:lnTo>
                  <a:lnTo>
                    <a:pt x="278" y="24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7426" name="Rectangle 18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7427" name="Rectangle 1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endParaRPr lang="ru-RU"/>
          </a:p>
        </p:txBody>
      </p:sp>
      <p:sp>
        <p:nvSpPr>
          <p:cNvPr id="17428" name="Rectangle 2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endParaRPr lang="ru-RU"/>
          </a:p>
        </p:txBody>
      </p:sp>
      <p:sp>
        <p:nvSpPr>
          <p:cNvPr id="17429" name="Rectangle 2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fld id="{42D7E585-3581-4B60-A1BB-1AA94CB49149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17430" name="Rectangle 2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  <p:sldLayoutId id="2147483675" r:id="rId14"/>
  </p:sldLayoutIdLst>
  <p:transition/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u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itchFamily="2" charset="2"/>
        <a:buChar char="u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70000"/>
        <a:buFont typeface="Wingdings" pitchFamily="2" charset="2"/>
        <a:buChar char="u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70000"/>
        <a:buFont typeface="Wingdings" pitchFamily="2" charset="2"/>
        <a:buChar char="u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70000"/>
        <a:buFont typeface="Wingdings" pitchFamily="2" charset="2"/>
        <a:buChar char="u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70000"/>
        <a:buFont typeface="Wingdings" pitchFamily="2" charset="2"/>
        <a:buChar char="u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70000"/>
        <a:buFont typeface="Wingdings" pitchFamily="2" charset="2"/>
        <a:buChar char="u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МОУ Кольская СОШ №3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5257800"/>
          </a:xfrm>
        </p:spPr>
        <p:txBody>
          <a:bodyPr/>
          <a:lstStyle/>
          <a:p>
            <a:pPr algn="ctr">
              <a:lnSpc>
                <a:spcPct val="80000"/>
              </a:lnSpc>
              <a:buFont typeface="Wingdings" pitchFamily="2" charset="2"/>
              <a:buNone/>
            </a:pPr>
            <a:endParaRPr lang="ru-RU" sz="2400" dirty="0"/>
          </a:p>
          <a:p>
            <a:pPr algn="ctr">
              <a:lnSpc>
                <a:spcPct val="80000"/>
              </a:lnSpc>
              <a:buFont typeface="Wingdings" pitchFamily="2" charset="2"/>
              <a:buNone/>
            </a:pPr>
            <a:r>
              <a:rPr lang="ru-RU" sz="2400" dirty="0"/>
              <a:t>«Животный мир  Кольского полуострова. Рыбы»</a:t>
            </a:r>
          </a:p>
          <a:p>
            <a:pPr algn="ctr">
              <a:lnSpc>
                <a:spcPct val="80000"/>
              </a:lnSpc>
              <a:buFont typeface="Wingdings" pitchFamily="2" charset="2"/>
              <a:buNone/>
            </a:pPr>
            <a:r>
              <a:rPr lang="ru-RU" sz="2400" dirty="0"/>
              <a:t>(наглядный и справочный материал)</a:t>
            </a:r>
          </a:p>
          <a:p>
            <a:pPr algn="ctr">
              <a:lnSpc>
                <a:spcPct val="80000"/>
              </a:lnSpc>
              <a:buFont typeface="Wingdings" pitchFamily="2" charset="2"/>
              <a:buNone/>
            </a:pPr>
            <a:endParaRPr lang="ru-RU" sz="2400" dirty="0"/>
          </a:p>
          <a:p>
            <a:pPr algn="r">
              <a:lnSpc>
                <a:spcPct val="80000"/>
              </a:lnSpc>
              <a:buFont typeface="Wingdings" pitchFamily="2" charset="2"/>
              <a:buNone/>
            </a:pPr>
            <a:endParaRPr lang="ru-RU" sz="1800" dirty="0"/>
          </a:p>
          <a:p>
            <a:pPr algn="r">
              <a:lnSpc>
                <a:spcPct val="80000"/>
              </a:lnSpc>
              <a:buFont typeface="Wingdings" pitchFamily="2" charset="2"/>
              <a:buNone/>
            </a:pPr>
            <a:r>
              <a:rPr lang="ru-RU" sz="1800" dirty="0"/>
              <a:t>Автор: Панфилова Светлана Леонидовна,</a:t>
            </a:r>
          </a:p>
          <a:p>
            <a:pPr algn="r">
              <a:lnSpc>
                <a:spcPct val="80000"/>
              </a:lnSpc>
              <a:buFont typeface="Wingdings" pitchFamily="2" charset="2"/>
              <a:buNone/>
            </a:pPr>
            <a:r>
              <a:rPr lang="ru-RU" sz="1800" dirty="0"/>
              <a:t>учитель начальных классов, </a:t>
            </a:r>
          </a:p>
          <a:p>
            <a:pPr algn="r">
              <a:lnSpc>
                <a:spcPct val="80000"/>
              </a:lnSpc>
              <a:buFont typeface="Wingdings" pitchFamily="2" charset="2"/>
              <a:buNone/>
            </a:pPr>
            <a:r>
              <a:rPr lang="ru-RU" sz="1800" dirty="0" smtClean="0"/>
              <a:t>высшей </a:t>
            </a:r>
            <a:r>
              <a:rPr lang="ru-RU" sz="1800" smtClean="0"/>
              <a:t>квалификационной категории</a:t>
            </a:r>
            <a:endParaRPr lang="ru-RU" sz="1800" dirty="0"/>
          </a:p>
          <a:p>
            <a:pPr algn="ctr">
              <a:lnSpc>
                <a:spcPct val="80000"/>
              </a:lnSpc>
              <a:buFont typeface="Wingdings" pitchFamily="2" charset="2"/>
              <a:buNone/>
            </a:pPr>
            <a:r>
              <a:rPr lang="ru-RU" sz="1800" dirty="0" smtClean="0"/>
              <a:t>   </a:t>
            </a:r>
          </a:p>
          <a:p>
            <a:pPr algn="ctr">
              <a:lnSpc>
                <a:spcPct val="80000"/>
              </a:lnSpc>
              <a:buFont typeface="Wingdings" pitchFamily="2" charset="2"/>
              <a:buNone/>
            </a:pPr>
            <a:endParaRPr lang="ru-RU" sz="1800" dirty="0"/>
          </a:p>
          <a:p>
            <a:pPr algn="ctr">
              <a:lnSpc>
                <a:spcPct val="80000"/>
              </a:lnSpc>
              <a:buFont typeface="Wingdings" pitchFamily="2" charset="2"/>
              <a:buNone/>
            </a:pPr>
            <a:endParaRPr lang="ru-RU" sz="1800" dirty="0" smtClean="0"/>
          </a:p>
          <a:p>
            <a:pPr algn="ctr">
              <a:lnSpc>
                <a:spcPct val="80000"/>
              </a:lnSpc>
              <a:buFont typeface="Wingdings" pitchFamily="2" charset="2"/>
              <a:buNone/>
            </a:pPr>
            <a:endParaRPr lang="ru-RU" sz="1800" dirty="0"/>
          </a:p>
          <a:p>
            <a:pPr algn="ctr">
              <a:lnSpc>
                <a:spcPct val="80000"/>
              </a:lnSpc>
              <a:buFont typeface="Wingdings" pitchFamily="2" charset="2"/>
              <a:buNone/>
            </a:pPr>
            <a:endParaRPr lang="ru-RU" sz="1800" dirty="0" smtClean="0"/>
          </a:p>
          <a:p>
            <a:pPr algn="ctr">
              <a:lnSpc>
                <a:spcPct val="80000"/>
              </a:lnSpc>
              <a:buFont typeface="Wingdings" pitchFamily="2" charset="2"/>
              <a:buNone/>
            </a:pPr>
            <a:endParaRPr lang="ru-RU" sz="1800" dirty="0"/>
          </a:p>
          <a:p>
            <a:pPr algn="ctr">
              <a:lnSpc>
                <a:spcPct val="80000"/>
              </a:lnSpc>
              <a:buFont typeface="Wingdings" pitchFamily="2" charset="2"/>
              <a:buNone/>
            </a:pPr>
            <a:r>
              <a:rPr lang="ru-RU" sz="1800" dirty="0"/>
              <a:t>Г.Кола </a:t>
            </a:r>
          </a:p>
          <a:p>
            <a:pPr algn="ctr">
              <a:lnSpc>
                <a:spcPct val="80000"/>
              </a:lnSpc>
              <a:buFont typeface="Wingdings" pitchFamily="2" charset="2"/>
              <a:buNone/>
            </a:pPr>
            <a:r>
              <a:rPr lang="ru-RU" sz="1800" dirty="0"/>
              <a:t>2007 г.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Палтус</a:t>
            </a:r>
          </a:p>
        </p:txBody>
      </p:sp>
      <p:sp>
        <p:nvSpPr>
          <p:cNvPr id="36868" name="Rectangle 4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ru-RU" sz="2400"/>
              <a:t>ПАЛТУСЫ, общее название 4 видов рыб отряда камбалообразных. Длина от 1 до 4,7 м, масса от 7 до 300 кг и более. В северной части Тихого и Атлантического океанов. Ценный объект промысла.</a:t>
            </a:r>
          </a:p>
        </p:txBody>
      </p:sp>
      <p:pic>
        <p:nvPicPr>
          <p:cNvPr id="36869" name="Picture 5"/>
          <p:cNvPicPr>
            <a:picLocks noChangeAspect="1" noChangeArrowheads="1"/>
          </p:cNvPicPr>
          <p:nvPr>
            <p:ph sz="quarter" idx="2"/>
          </p:nvPr>
        </p:nvPicPr>
        <p:blipFill>
          <a:blip r:embed="rId2"/>
          <a:srcRect/>
          <a:stretch>
            <a:fillRect/>
          </a:stretch>
        </p:blipFill>
        <p:spPr/>
      </p:pic>
      <p:pic>
        <p:nvPicPr>
          <p:cNvPr id="36870" name="Picture 6"/>
          <p:cNvPicPr>
            <a:picLocks noChangeAspect="1" noChangeArrowheads="1"/>
          </p:cNvPicPr>
          <p:nvPr>
            <p:ph sz="quarter" idx="3"/>
          </p:nvPr>
        </p:nvPicPr>
        <p:blipFill>
          <a:blip r:embed="rId3"/>
          <a:srcRect/>
          <a:stretch>
            <a:fillRect/>
          </a:stretch>
        </p:blipFill>
        <p:spPr/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68" decel="100000"/>
                                        <p:tgtEl>
                                          <p:spTgt spid="3686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68" decel="100000"/>
                                        <p:tgtEl>
                                          <p:spTgt spid="3686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68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68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68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68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68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6" grpId="0"/>
      <p:bldP spid="36868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Лосось</a:t>
            </a:r>
          </a:p>
        </p:txBody>
      </p:sp>
      <p:sp>
        <p:nvSpPr>
          <p:cNvPr id="38919" name="Rectangle 7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ru-RU" sz="1800"/>
              <a:t>ЛОСОСИ Длина лососей от 50 см до 1,5 м. Это пресноводные и проходные рыбы Северного полушария. Они распространены в бассейне Северного Ледовитого океана, в северной части Атлантического и Тихого океанов, Черного, Каспийского и Аральского морей. Лососи легко меняют образ жизни, внешний вид, окраску в зависимости от внешних условий. К семейству относятся многие ценные промысловые рыбы — горбуша, кета, чавыча, нерка, семга, таймени, гольцы. </a:t>
            </a:r>
          </a:p>
        </p:txBody>
      </p:sp>
      <p:pic>
        <p:nvPicPr>
          <p:cNvPr id="38920" name="Picture 8"/>
          <p:cNvPicPr>
            <a:picLocks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/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68" decel="100000"/>
                                        <p:tgtEl>
                                          <p:spTgt spid="389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68" decel="100000"/>
                                        <p:tgtEl>
                                          <p:spTgt spid="3891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68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68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89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89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89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4" grpId="0"/>
      <p:bldP spid="38919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Кумжа</a:t>
            </a:r>
          </a:p>
        </p:txBody>
      </p:sp>
      <p:sp>
        <p:nvSpPr>
          <p:cNvPr id="41991" name="Rectangle 7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00200"/>
            <a:ext cx="3106738" cy="4530725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ru-RU" sz="2000"/>
              <a:t>КУМЖА рыба семейства лососей. Длина до 1 м, весит до 13 кг. Обитает в прибрежных водах морей Европы, в том числе — в Черном, Каспийском, Балтийском и Аральском морях. На нерест идет в реки. Ценный объект промысла и разведения. </a:t>
            </a:r>
          </a:p>
        </p:txBody>
      </p:sp>
      <p:pic>
        <p:nvPicPr>
          <p:cNvPr id="41992" name="Picture 8"/>
          <p:cNvPicPr>
            <a:picLocks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3563938" y="1600200"/>
            <a:ext cx="5122862" cy="4530725"/>
          </a:xfr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68" decel="100000"/>
                                        <p:tgtEl>
                                          <p:spTgt spid="4198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68" decel="100000"/>
                                        <p:tgtEl>
                                          <p:spTgt spid="4198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68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68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19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19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19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6" grpId="0"/>
      <p:bldP spid="41991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Семга</a:t>
            </a:r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00200"/>
            <a:ext cx="2530475" cy="52578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ru-RU" sz="1800"/>
              <a:t>СЕМГА (благородный лосось), проходная рыба семейства лососей. Длина до 150 см, весит до 39 кг. В северной части Атлантического и западной части Сев. Ледовитого ок. Нерест в реках Европы и Сев. Америки. Ценный объект промысла и разведения. Численность сократилась.</a:t>
            </a:r>
          </a:p>
        </p:txBody>
      </p:sp>
      <p:pic>
        <p:nvPicPr>
          <p:cNvPr id="45064" name="Picture 8"/>
          <p:cNvPicPr>
            <a:picLocks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3276600" y="1600200"/>
            <a:ext cx="5410200" cy="4530725"/>
          </a:xfr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68" decel="100000"/>
                                        <p:tgtEl>
                                          <p:spTgt spid="4505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68" decel="100000"/>
                                        <p:tgtEl>
                                          <p:spTgt spid="4505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68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68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50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50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50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8" grpId="0"/>
      <p:bldP spid="4506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Горбуша</a:t>
            </a:r>
          </a:p>
        </p:txBody>
      </p:sp>
      <p:sp>
        <p:nvSpPr>
          <p:cNvPr id="48132" name="Rectangle 4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ru-RU" sz="2400"/>
              <a:t>ГОРБУША, проходная рыба семейства лососей. Длина ок. 0,5 м, весит ок. 1,5 кг. В северной части Тихого ок., редко в реках Северного Ледовитого ок. к востоку от р. Лена. Важный объект промысла. Акклиматизирована в Баренцевом, Белом и Северном морях.</a:t>
            </a:r>
          </a:p>
        </p:txBody>
      </p:sp>
      <p:pic>
        <p:nvPicPr>
          <p:cNvPr id="48133" name="Picture 5"/>
          <p:cNvPicPr>
            <a:picLocks noChangeAspect="1" noChangeArrowheads="1"/>
          </p:cNvPicPr>
          <p:nvPr>
            <p:ph sz="quarter" idx="2"/>
          </p:nvPr>
        </p:nvPicPr>
        <p:blipFill>
          <a:blip r:embed="rId2"/>
          <a:srcRect/>
          <a:stretch>
            <a:fillRect/>
          </a:stretch>
        </p:blipFill>
        <p:spPr/>
      </p:pic>
      <p:pic>
        <p:nvPicPr>
          <p:cNvPr id="48134" name="Picture 6"/>
          <p:cNvPicPr>
            <a:picLocks noChangeAspect="1" noChangeArrowheads="1"/>
          </p:cNvPicPr>
          <p:nvPr>
            <p:ph sz="quarter" idx="3"/>
          </p:nvPr>
        </p:nvPicPr>
        <p:blipFill>
          <a:blip r:embed="rId3"/>
          <a:srcRect/>
          <a:stretch>
            <a:fillRect/>
          </a:stretch>
        </p:blipFill>
        <p:spPr/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68" decel="100000"/>
                                        <p:tgtEl>
                                          <p:spTgt spid="481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68" decel="100000"/>
                                        <p:tgtEl>
                                          <p:spTgt spid="48130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48130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68" fill="hold"/>
                                        <p:tgtEl>
                                          <p:spTgt spid="48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48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68" fill="hold"/>
                                        <p:tgtEl>
                                          <p:spTgt spid="48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48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8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8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8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0" grpId="0"/>
      <p:bldP spid="48132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Форель</a:t>
            </a:r>
          </a:p>
        </p:txBody>
      </p:sp>
      <p:sp>
        <p:nvSpPr>
          <p:cNvPr id="50180" name="Rectangle 4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ru-RU" sz="2000"/>
              <a:t>ФОРЕЛИ — общее название пресноводных форм кумжи и стальноголового лосося — рыб семейства лососей; различают различные формы форелей (озерная форель, ручьевая форель. Выпущенные на нерест в Балтийское море форели быстро растут и возвращаются на нерест в облике кумжи. Форели — ценный объект рыбоводства и спортивного рыболовства</a:t>
            </a:r>
          </a:p>
        </p:txBody>
      </p:sp>
      <p:pic>
        <p:nvPicPr>
          <p:cNvPr id="50181" name="Picture 5"/>
          <p:cNvPicPr>
            <a:picLocks noChangeAspect="1" noChangeArrowheads="1"/>
          </p:cNvPicPr>
          <p:nvPr>
            <p:ph sz="quarter" idx="2"/>
          </p:nvPr>
        </p:nvPicPr>
        <p:blipFill>
          <a:blip r:embed="rId2"/>
          <a:srcRect/>
          <a:stretch>
            <a:fillRect/>
          </a:stretch>
        </p:blipFill>
        <p:spPr/>
      </p:pic>
      <p:pic>
        <p:nvPicPr>
          <p:cNvPr id="50182" name="Picture 6"/>
          <p:cNvPicPr>
            <a:picLocks noChangeAspect="1" noChangeArrowheads="1"/>
          </p:cNvPicPr>
          <p:nvPr>
            <p:ph sz="quarter" idx="3"/>
          </p:nvPr>
        </p:nvPicPr>
        <p:blipFill>
          <a:blip r:embed="rId3"/>
          <a:srcRect/>
          <a:stretch>
            <a:fillRect/>
          </a:stretch>
        </p:blipFill>
        <p:spPr/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68" decel="100000"/>
                                        <p:tgtEl>
                                          <p:spTgt spid="5017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68" decel="100000"/>
                                        <p:tgtEl>
                                          <p:spTgt spid="5017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5017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68" fill="hold"/>
                                        <p:tgtEl>
                                          <p:spTgt spid="50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50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68" fill="hold"/>
                                        <p:tgtEl>
                                          <p:spTgt spid="50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50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01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01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01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78" grpId="0"/>
      <p:bldP spid="50180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Сиг</a:t>
            </a:r>
          </a:p>
        </p:txBody>
      </p:sp>
      <p:sp>
        <p:nvSpPr>
          <p:cNvPr id="52228" name="Rectangle 4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ru-RU" sz="2000"/>
              <a:t>СИГИ  семейство рыб отряда лососеобразных; включает около 30 видов. Длина 8–150 см, масса от 4 г до 40 кг. Сиги распространены в бассейне Северного Ледовитого океана и северных частей Атлантического и Тихого океана. Эти рыбы питаются донными организмами. Икринки сигов мелкие, желтые и в грунт самкой не зарываются. Сиги — объект промысла и акклиматизации.</a:t>
            </a:r>
          </a:p>
        </p:txBody>
      </p:sp>
      <p:pic>
        <p:nvPicPr>
          <p:cNvPr id="52229" name="Picture 5"/>
          <p:cNvPicPr>
            <a:picLocks noChangeAspect="1" noChangeArrowheads="1"/>
          </p:cNvPicPr>
          <p:nvPr>
            <p:ph sz="quarter" idx="2"/>
          </p:nvPr>
        </p:nvPicPr>
        <p:blipFill>
          <a:blip r:embed="rId2"/>
          <a:srcRect/>
          <a:stretch>
            <a:fillRect/>
          </a:stretch>
        </p:blipFill>
        <p:spPr/>
      </p:pic>
      <p:pic>
        <p:nvPicPr>
          <p:cNvPr id="52230" name="Picture 6"/>
          <p:cNvPicPr>
            <a:picLocks noChangeAspect="1" noChangeArrowheads="1"/>
          </p:cNvPicPr>
          <p:nvPr>
            <p:ph sz="quarter" idx="3"/>
          </p:nvPr>
        </p:nvPicPr>
        <p:blipFill>
          <a:blip r:embed="rId3"/>
          <a:srcRect/>
          <a:stretch>
            <a:fillRect/>
          </a:stretch>
        </p:blipFill>
        <p:spPr/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68" decel="100000"/>
                                        <p:tgtEl>
                                          <p:spTgt spid="522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68" decel="100000"/>
                                        <p:tgtEl>
                                          <p:spTgt spid="5222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5222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68" fill="hold"/>
                                        <p:tgtEl>
                                          <p:spTgt spid="52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52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68" fill="hold"/>
                                        <p:tgtEl>
                                          <p:spTgt spid="52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52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22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22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22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6" grpId="0"/>
      <p:bldP spid="52228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хариус</a:t>
            </a:r>
          </a:p>
        </p:txBody>
      </p:sp>
      <p:sp>
        <p:nvSpPr>
          <p:cNvPr id="54279" name="Rectangle 7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00200"/>
            <a:ext cx="2746375" cy="52578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ru-RU" sz="1600"/>
              <a:t>ХАРИУСЫ  — семейство рыб отряда лососеобразных; включает 6 видов, в том числе обыкновенный хариус. Хариусы распространены в пресных водах умеренных и высоких широт Северного полушария; в России обитают два вида, в реках европейской части, Сибири и Дальнего Востока, в озере Байкал. Хариусы — объект спортивного рыболовства и разведения.</a:t>
            </a:r>
          </a:p>
        </p:txBody>
      </p:sp>
      <p:pic>
        <p:nvPicPr>
          <p:cNvPr id="54280" name="Picture 8"/>
          <p:cNvPicPr>
            <a:picLocks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3276600" y="1600200"/>
            <a:ext cx="5410200" cy="4530725"/>
          </a:xfr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68" decel="100000"/>
                                        <p:tgtEl>
                                          <p:spTgt spid="5427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68" decel="100000"/>
                                        <p:tgtEl>
                                          <p:spTgt spid="5427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5427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68" fill="hold"/>
                                        <p:tgtEl>
                                          <p:spTgt spid="542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542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68" fill="hold"/>
                                        <p:tgtEl>
                                          <p:spTgt spid="542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542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42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42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42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4" grpId="0"/>
      <p:bldP spid="54279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Нельма</a:t>
            </a:r>
          </a:p>
        </p:txBody>
      </p:sp>
      <p:sp>
        <p:nvSpPr>
          <p:cNvPr id="57348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00200"/>
            <a:ext cx="2746375" cy="4530725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ru-RU" sz="1600"/>
              <a:t>НЕЛЬМЫ, род рыб семейства сигов, включает единственный вид и два подвида — белорыбица и собственно нельма; Распространены в бассейне Северного Ледовитого океана от реки Поной до реки Макензи.  Икра мелкая. Нельмы иногда скрещиваются с сигами. Они являются объектом промысла и разведения.</a:t>
            </a:r>
          </a:p>
        </p:txBody>
      </p:sp>
      <p:pic>
        <p:nvPicPr>
          <p:cNvPr id="57349" name="Picture 5"/>
          <p:cNvPicPr>
            <a:picLocks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3203575" y="1600200"/>
            <a:ext cx="5483225" cy="4530725"/>
          </a:xfr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68" decel="100000"/>
                                        <p:tgtEl>
                                          <p:spTgt spid="5734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68" decel="100000"/>
                                        <p:tgtEl>
                                          <p:spTgt spid="5734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68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68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73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73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73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/>
      <p:bldP spid="57348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Налим</a:t>
            </a:r>
          </a:p>
        </p:txBody>
      </p:sp>
      <p:sp>
        <p:nvSpPr>
          <p:cNvPr id="59399" name="Rectangle 7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00200"/>
            <a:ext cx="2601913" cy="52578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ru-RU" sz="1400" b="1"/>
              <a:t>НАЛИМ, рыба семейства тресковых. Длина до 1,7 м, масса до 32 кг. Это единственный вид тресковых, перешедший из морских вод в пресные. Эта рыба предпочитает чистые и холодные воды, встречается на каменистых грунтах, иногда выходит в предустьевые пространства рек. Питается он преимущественно мелкой рыбой, в меньшей степени личинками насекомых и ракообразными. Налим размножается зимой подо льдом. </a:t>
            </a:r>
          </a:p>
        </p:txBody>
      </p:sp>
      <p:pic>
        <p:nvPicPr>
          <p:cNvPr id="59400" name="Picture 8"/>
          <p:cNvPicPr>
            <a:picLocks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3059113" y="1600200"/>
            <a:ext cx="5627687" cy="4530725"/>
          </a:xfr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68" decel="100000"/>
                                        <p:tgtEl>
                                          <p:spTgt spid="5939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68" decel="100000"/>
                                        <p:tgtEl>
                                          <p:spTgt spid="5939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5939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68" fill="hold"/>
                                        <p:tgtEl>
                                          <p:spTgt spid="593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593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68" fill="hold"/>
                                        <p:tgtEl>
                                          <p:spTgt spid="593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593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93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93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93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4" grpId="0"/>
      <p:bldP spid="59399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План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ctr">
              <a:lnSpc>
                <a:spcPct val="80000"/>
              </a:lnSpc>
            </a:pPr>
            <a:r>
              <a:rPr lang="ru-RU" sz="1600"/>
              <a:t>Сельдь</a:t>
            </a:r>
          </a:p>
          <a:p>
            <a:pPr algn="ctr">
              <a:lnSpc>
                <a:spcPct val="80000"/>
              </a:lnSpc>
            </a:pPr>
            <a:r>
              <a:rPr lang="ru-RU" sz="1600"/>
              <a:t>Зубатка</a:t>
            </a:r>
          </a:p>
          <a:p>
            <a:pPr algn="ctr">
              <a:lnSpc>
                <a:spcPct val="80000"/>
              </a:lnSpc>
            </a:pPr>
            <a:r>
              <a:rPr lang="ru-RU" sz="1600"/>
              <a:t>Морской окунь</a:t>
            </a:r>
          </a:p>
          <a:p>
            <a:pPr algn="ctr">
              <a:lnSpc>
                <a:spcPct val="80000"/>
              </a:lnSpc>
            </a:pPr>
            <a:r>
              <a:rPr lang="ru-RU" sz="1600"/>
              <a:t>Скумбрия</a:t>
            </a:r>
          </a:p>
          <a:p>
            <a:pPr algn="ctr">
              <a:lnSpc>
                <a:spcPct val="80000"/>
              </a:lnSpc>
            </a:pPr>
            <a:r>
              <a:rPr lang="ru-RU" sz="1600"/>
              <a:t>Мойва</a:t>
            </a:r>
          </a:p>
          <a:p>
            <a:pPr algn="ctr">
              <a:lnSpc>
                <a:spcPct val="80000"/>
              </a:lnSpc>
            </a:pPr>
            <a:r>
              <a:rPr lang="ru-RU" sz="1600"/>
              <a:t>Треска</a:t>
            </a:r>
          </a:p>
          <a:p>
            <a:pPr algn="ctr">
              <a:lnSpc>
                <a:spcPct val="80000"/>
              </a:lnSpc>
            </a:pPr>
            <a:r>
              <a:rPr lang="ru-RU" sz="1600"/>
              <a:t>Камбала</a:t>
            </a:r>
          </a:p>
          <a:p>
            <a:pPr algn="ctr">
              <a:lnSpc>
                <a:spcPct val="80000"/>
              </a:lnSpc>
            </a:pPr>
            <a:r>
              <a:rPr lang="ru-RU" sz="1600"/>
              <a:t>Палтус</a:t>
            </a:r>
          </a:p>
          <a:p>
            <a:pPr algn="ctr">
              <a:lnSpc>
                <a:spcPct val="80000"/>
              </a:lnSpc>
            </a:pPr>
            <a:r>
              <a:rPr lang="ru-RU" sz="1600"/>
              <a:t>Лосось</a:t>
            </a:r>
          </a:p>
          <a:p>
            <a:pPr algn="ctr">
              <a:lnSpc>
                <a:spcPct val="80000"/>
              </a:lnSpc>
            </a:pPr>
            <a:r>
              <a:rPr lang="ru-RU" sz="1600"/>
              <a:t>Кумжа</a:t>
            </a:r>
          </a:p>
          <a:p>
            <a:pPr algn="ctr">
              <a:lnSpc>
                <a:spcPct val="80000"/>
              </a:lnSpc>
            </a:pPr>
            <a:r>
              <a:rPr lang="ru-RU" sz="1600"/>
              <a:t>Семга</a:t>
            </a:r>
          </a:p>
          <a:p>
            <a:pPr algn="ctr">
              <a:lnSpc>
                <a:spcPct val="80000"/>
              </a:lnSpc>
            </a:pPr>
            <a:r>
              <a:rPr lang="ru-RU" sz="1600"/>
              <a:t>Горбуша</a:t>
            </a:r>
          </a:p>
          <a:p>
            <a:pPr algn="ctr">
              <a:lnSpc>
                <a:spcPct val="80000"/>
              </a:lnSpc>
            </a:pPr>
            <a:r>
              <a:rPr lang="ru-RU" sz="1600"/>
              <a:t>Форель</a:t>
            </a:r>
          </a:p>
          <a:p>
            <a:pPr algn="ctr">
              <a:lnSpc>
                <a:spcPct val="80000"/>
              </a:lnSpc>
            </a:pPr>
            <a:r>
              <a:rPr lang="ru-RU" sz="1600"/>
              <a:t>Сиг</a:t>
            </a:r>
          </a:p>
          <a:p>
            <a:pPr algn="ctr">
              <a:lnSpc>
                <a:spcPct val="80000"/>
              </a:lnSpc>
            </a:pPr>
            <a:r>
              <a:rPr lang="ru-RU" sz="1600"/>
              <a:t>Хариус</a:t>
            </a:r>
          </a:p>
          <a:p>
            <a:pPr algn="ctr">
              <a:lnSpc>
                <a:spcPct val="80000"/>
              </a:lnSpc>
            </a:pPr>
            <a:r>
              <a:rPr lang="ru-RU" sz="1600"/>
              <a:t>Нельма</a:t>
            </a:r>
          </a:p>
          <a:p>
            <a:pPr algn="ctr">
              <a:lnSpc>
                <a:spcPct val="80000"/>
              </a:lnSpc>
            </a:pPr>
            <a:r>
              <a:rPr lang="ru-RU" sz="1600"/>
              <a:t>Налим</a:t>
            </a:r>
          </a:p>
          <a:p>
            <a:pPr>
              <a:lnSpc>
                <a:spcPct val="80000"/>
              </a:lnSpc>
            </a:pPr>
            <a:endParaRPr lang="ru-RU" sz="160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Литература</a:t>
            </a:r>
          </a:p>
        </p:txBody>
      </p:sp>
      <p:sp>
        <p:nvSpPr>
          <p:cNvPr id="624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/>
              <a:t>Большая энциклопедия Кирилла и Мефодия 2005г.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 себе</a:t>
            </a:r>
          </a:p>
        </p:txBody>
      </p:sp>
      <p:sp>
        <p:nvSpPr>
          <p:cNvPr id="64515" name="Rectangle 3"/>
          <p:cNvSpPr>
            <a:spLocks noGrp="1" noChangeArrowheads="1"/>
          </p:cNvSpPr>
          <p:nvPr>
            <p:ph type="body" sz="half" idx="2"/>
          </p:nvPr>
        </p:nvSpPr>
        <p:spPr>
          <a:xfrm>
            <a:off x="4284663" y="2349500"/>
            <a:ext cx="4464050" cy="3206750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ru-RU" sz="2800"/>
              <a:t>Панфилова Светлана Леонидовна, учитель начальных классов, </a:t>
            </a:r>
            <a:r>
              <a:rPr lang="en-US" sz="2800"/>
              <a:t>I</a:t>
            </a:r>
            <a:r>
              <a:rPr lang="ru-RU" sz="2800"/>
              <a:t> квалификационная категория</a:t>
            </a:r>
          </a:p>
        </p:txBody>
      </p:sp>
      <p:pic>
        <p:nvPicPr>
          <p:cNvPr id="64516" name="Picture 4" descr="Это я"/>
          <p:cNvPicPr>
            <a:picLocks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944563" y="1600200"/>
            <a:ext cx="3062287" cy="4530725"/>
          </a:xfrm>
          <a:noFill/>
          <a:ln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Сельдь</a:t>
            </a:r>
          </a:p>
        </p:txBody>
      </p:sp>
      <p:sp>
        <p:nvSpPr>
          <p:cNvPr id="21509" name="Rectangle 5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ru-RU" sz="2000"/>
              <a:t>СЕЛЬДИ, общее название нескольких родов морских и проходных рыб семейства сельдевых. Главным образом в умеренных водах Северного полушария и некоторых морях арктического бассейна. Важное промысловое значение имеют атлантическая и восточная сельди и их подвиды — салака, тихоокеанская сельдь и др. </a:t>
            </a:r>
          </a:p>
        </p:txBody>
      </p:sp>
      <p:pic>
        <p:nvPicPr>
          <p:cNvPr id="21510" name="Picture 6"/>
          <p:cNvPicPr>
            <a:picLocks noChangeAspect="1" noChangeArrowheads="1"/>
          </p:cNvPicPr>
          <p:nvPr>
            <p:ph sz="quarter" idx="2"/>
          </p:nvPr>
        </p:nvPicPr>
        <p:blipFill>
          <a:blip r:embed="rId2"/>
          <a:srcRect/>
          <a:stretch>
            <a:fillRect/>
          </a:stretch>
        </p:blipFill>
        <p:spPr/>
      </p:pic>
      <p:pic>
        <p:nvPicPr>
          <p:cNvPr id="21511" name="Picture 7"/>
          <p:cNvPicPr>
            <a:picLocks noChangeAspect="1" noChangeArrowheads="1"/>
          </p:cNvPicPr>
          <p:nvPr>
            <p:ph sz="quarter" idx="3"/>
          </p:nvPr>
        </p:nvPicPr>
        <p:blipFill>
          <a:blip r:embed="rId3"/>
          <a:srcRect/>
          <a:stretch>
            <a:fillRect/>
          </a:stretch>
        </p:blipFill>
        <p:spPr/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68" decel="1000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68" decel="100000"/>
                                        <p:tgtEl>
                                          <p:spTgt spid="2150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68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68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15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15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5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8" grpId="0"/>
      <p:bldP spid="21509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Зубатка</a:t>
            </a:r>
          </a:p>
        </p:txBody>
      </p:sp>
      <p:sp>
        <p:nvSpPr>
          <p:cNvPr id="23556" name="Rectangle 4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ru-RU" sz="2400"/>
              <a:t>ЗУБАТКИ, семейство морских рыб отряда окунеобразных.  5 видов, в умеренных и северных широтах, в т. ч. в северных и дальневосточных морях. Ценный объект промысла.</a:t>
            </a:r>
          </a:p>
        </p:txBody>
      </p:sp>
      <p:pic>
        <p:nvPicPr>
          <p:cNvPr id="23557" name="Picture 5"/>
          <p:cNvPicPr>
            <a:picLocks noChangeAspect="1" noChangeArrowheads="1"/>
          </p:cNvPicPr>
          <p:nvPr>
            <p:ph sz="quarter" idx="2"/>
          </p:nvPr>
        </p:nvPicPr>
        <p:blipFill>
          <a:blip r:embed="rId2"/>
          <a:srcRect/>
          <a:stretch>
            <a:fillRect/>
          </a:stretch>
        </p:blipFill>
        <p:spPr/>
      </p:pic>
      <p:pic>
        <p:nvPicPr>
          <p:cNvPr id="23558" name="Picture 6"/>
          <p:cNvPicPr>
            <a:picLocks noChangeAspect="1" noChangeArrowheads="1"/>
          </p:cNvPicPr>
          <p:nvPr>
            <p:ph sz="quarter" idx="3"/>
          </p:nvPr>
        </p:nvPicPr>
        <p:blipFill>
          <a:blip r:embed="rId3"/>
          <a:srcRect/>
          <a:stretch>
            <a:fillRect/>
          </a:stretch>
        </p:blipFill>
        <p:spPr/>
      </p:pic>
      <p:sp>
        <p:nvSpPr>
          <p:cNvPr id="23559" name="Text Box 7"/>
          <p:cNvSpPr txBox="1">
            <a:spLocks noChangeArrowheads="1"/>
          </p:cNvSpPr>
          <p:nvPr/>
        </p:nvSpPr>
        <p:spPr bwMode="auto">
          <a:xfrm>
            <a:off x="5272088" y="3227388"/>
            <a:ext cx="240188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/>
              <a:t>Пятнистая зубатка</a:t>
            </a:r>
          </a:p>
        </p:txBody>
      </p:sp>
      <p:sp>
        <p:nvSpPr>
          <p:cNvPr id="23560" name="Text Box 8"/>
          <p:cNvSpPr txBox="1">
            <a:spLocks noChangeArrowheads="1"/>
          </p:cNvSpPr>
          <p:nvPr/>
        </p:nvSpPr>
        <p:spPr bwMode="auto">
          <a:xfrm>
            <a:off x="5992813" y="5676900"/>
            <a:ext cx="190658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/>
              <a:t>Синяя зубатка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68" decel="1000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68" decel="100000"/>
                                        <p:tgtEl>
                                          <p:spTgt spid="2355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68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68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35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35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35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4" grpId="0"/>
      <p:bldP spid="23556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Морской окунь</a:t>
            </a:r>
          </a:p>
        </p:txBody>
      </p:sp>
      <p:sp>
        <p:nvSpPr>
          <p:cNvPr id="25604" name="Rectangle 4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ru-RU" sz="2000"/>
              <a:t>МОРСКИЕ ОКУНИ, род рыб отряда скорпенообразных. Св. 100 видов, главным образом в северных частях Тихого и Атлантического океанов (в т. ч. 2 вида в Баренцевом м. и 4-5 видов в дальневосточных морях). Объект промысла. Уколы колючих лучей плавников болезненны и могут вызвать осложнения </a:t>
            </a:r>
          </a:p>
        </p:txBody>
      </p:sp>
      <p:pic>
        <p:nvPicPr>
          <p:cNvPr id="25605" name="Picture 5"/>
          <p:cNvPicPr>
            <a:picLocks noChangeAspect="1" noChangeArrowheads="1"/>
          </p:cNvPicPr>
          <p:nvPr>
            <p:ph sz="quarter" idx="2"/>
          </p:nvPr>
        </p:nvPicPr>
        <p:blipFill>
          <a:blip r:embed="rId2"/>
          <a:srcRect/>
          <a:stretch>
            <a:fillRect/>
          </a:stretch>
        </p:blipFill>
        <p:spPr/>
      </p:pic>
      <p:pic>
        <p:nvPicPr>
          <p:cNvPr id="25606" name="Picture 6"/>
          <p:cNvPicPr>
            <a:picLocks noChangeAspect="1" noChangeArrowheads="1"/>
          </p:cNvPicPr>
          <p:nvPr>
            <p:ph sz="quarter" idx="3"/>
          </p:nvPr>
        </p:nvPicPr>
        <p:blipFill>
          <a:blip r:embed="rId3"/>
          <a:srcRect/>
          <a:stretch>
            <a:fillRect/>
          </a:stretch>
        </p:blipFill>
        <p:spPr/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68" decel="1000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68" decel="100000"/>
                                        <p:tgtEl>
                                          <p:spTgt spid="2560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68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68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56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56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56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2" grpId="0"/>
      <p:bldP spid="25604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Скумбрия</a:t>
            </a:r>
          </a:p>
        </p:txBody>
      </p:sp>
      <p:sp>
        <p:nvSpPr>
          <p:cNvPr id="27652" name="Rectangle 4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ru-RU" sz="2400"/>
              <a:t>СКУМБРИИ, род рыб отряда окунеобразных. 3 вида, главным образом в бассейнах Тихого и Атлантического океанов; в России 2 вида, в Черном, Балтийском и Японском морях. Ценный объект промысла.</a:t>
            </a:r>
          </a:p>
        </p:txBody>
      </p:sp>
      <p:pic>
        <p:nvPicPr>
          <p:cNvPr id="27653" name="Picture 5"/>
          <p:cNvPicPr>
            <a:picLocks noChangeAspect="1" noChangeArrowheads="1"/>
          </p:cNvPicPr>
          <p:nvPr>
            <p:ph sz="quarter" idx="2"/>
          </p:nvPr>
        </p:nvPicPr>
        <p:blipFill>
          <a:blip r:embed="rId2"/>
          <a:srcRect/>
          <a:stretch>
            <a:fillRect/>
          </a:stretch>
        </p:blipFill>
        <p:spPr/>
      </p:pic>
      <p:pic>
        <p:nvPicPr>
          <p:cNvPr id="27654" name="Picture 6"/>
          <p:cNvPicPr>
            <a:picLocks noChangeAspect="1" noChangeArrowheads="1"/>
          </p:cNvPicPr>
          <p:nvPr>
            <p:ph sz="quarter" idx="3"/>
          </p:nvPr>
        </p:nvPicPr>
        <p:blipFill>
          <a:blip r:embed="rId3"/>
          <a:srcRect/>
          <a:stretch>
            <a:fillRect/>
          </a:stretch>
        </p:blipFill>
        <p:spPr/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68" decel="1000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68" decel="100000"/>
                                        <p:tgtEl>
                                          <p:spTgt spid="27650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68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68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76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76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76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0" grpId="0"/>
      <p:bldP spid="27652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Мойва</a:t>
            </a:r>
          </a:p>
        </p:txBody>
      </p:sp>
      <p:sp>
        <p:nvSpPr>
          <p:cNvPr id="29703" name="Rectangle 7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ru-RU" sz="2400"/>
              <a:t>МОЙВА, морская рыба семейства корюшек. 2 подвида: атлантическая — в северной части Атлантического океана, тихоокеанская (уек) — в Тихом океане и северных морях. Объект промысла.</a:t>
            </a:r>
          </a:p>
        </p:txBody>
      </p:sp>
      <p:pic>
        <p:nvPicPr>
          <p:cNvPr id="29704" name="Picture 8"/>
          <p:cNvPicPr>
            <a:picLocks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/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68" decel="1000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68" decel="100000"/>
                                        <p:tgtEl>
                                          <p:spTgt spid="2969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68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68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97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97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97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8" grpId="0"/>
      <p:bldP spid="2970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Треска</a:t>
            </a:r>
          </a:p>
        </p:txBody>
      </p:sp>
      <p:sp>
        <p:nvSpPr>
          <p:cNvPr id="32772" name="Rectangle 4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ru-RU" sz="2400"/>
              <a:t>ТРЕСКА, рыба семейства тресковых. Весит до 40 кг. В северной части бассейна Атлантического ок., Белом м., в северной части Тихого ок. Образует ряд подвидов. Важный объект промысла.</a:t>
            </a:r>
          </a:p>
        </p:txBody>
      </p:sp>
      <p:pic>
        <p:nvPicPr>
          <p:cNvPr id="32773" name="Picture 5"/>
          <p:cNvPicPr>
            <a:picLocks noChangeAspect="1" noChangeArrowheads="1"/>
          </p:cNvPicPr>
          <p:nvPr>
            <p:ph sz="quarter" idx="2"/>
          </p:nvPr>
        </p:nvPicPr>
        <p:blipFill>
          <a:blip r:embed="rId2"/>
          <a:srcRect/>
          <a:stretch>
            <a:fillRect/>
          </a:stretch>
        </p:blipFill>
        <p:spPr/>
      </p:pic>
      <p:pic>
        <p:nvPicPr>
          <p:cNvPr id="32774" name="Picture 6"/>
          <p:cNvPicPr>
            <a:picLocks noChangeAspect="1" noChangeArrowheads="1"/>
          </p:cNvPicPr>
          <p:nvPr>
            <p:ph sz="quarter" idx="3"/>
          </p:nvPr>
        </p:nvPicPr>
        <p:blipFill>
          <a:blip r:embed="rId3"/>
          <a:srcRect/>
          <a:stretch>
            <a:fillRect/>
          </a:stretch>
        </p:blipFill>
        <p:spPr/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68" decel="1000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68" decel="100000"/>
                                        <p:tgtEl>
                                          <p:spTgt spid="32770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68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68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27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27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27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/>
      <p:bldP spid="32772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Камбала</a:t>
            </a:r>
          </a:p>
        </p:txBody>
      </p:sp>
      <p:sp>
        <p:nvSpPr>
          <p:cNvPr id="34820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00200"/>
            <a:ext cx="4038600" cy="52578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ru-RU" sz="2000"/>
              <a:t>КАМБАЛООБРАЗНЫЕ РЫБЫ Нижняя сторона тела светлая, верхняя — ярко окрашена. Оба глаза на одной стороне тела; череп, парные плавники, рот, нервы, внутренности асимметричны. Колючек в плавниках обычно нет. В случае опасности могут поворачиваться на ребро и быстро проплывать короткое расстояние спиной вверх. В северных реках России живет полярная камбала и речная камбала. Многие камбалообразные — важный промысловый объект.</a:t>
            </a:r>
          </a:p>
        </p:txBody>
      </p:sp>
      <p:pic>
        <p:nvPicPr>
          <p:cNvPr id="34821" name="Picture 5"/>
          <p:cNvPicPr>
            <a:picLocks noChangeAspect="1" noChangeArrowheads="1"/>
          </p:cNvPicPr>
          <p:nvPr>
            <p:ph sz="quarter" idx="2"/>
          </p:nvPr>
        </p:nvPicPr>
        <p:blipFill>
          <a:blip r:embed="rId2"/>
          <a:srcRect/>
          <a:stretch>
            <a:fillRect/>
          </a:stretch>
        </p:blipFill>
        <p:spPr/>
      </p:pic>
      <p:pic>
        <p:nvPicPr>
          <p:cNvPr id="34822" name="Picture 6"/>
          <p:cNvPicPr>
            <a:picLocks noChangeAspect="1" noChangeArrowheads="1"/>
          </p:cNvPicPr>
          <p:nvPr>
            <p:ph sz="quarter" idx="3"/>
          </p:nvPr>
        </p:nvPicPr>
        <p:blipFill>
          <a:blip r:embed="rId3"/>
          <a:srcRect/>
          <a:stretch>
            <a:fillRect/>
          </a:stretch>
        </p:blipFill>
        <p:spPr/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68" decel="1000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68" decel="100000"/>
                                        <p:tgtEl>
                                          <p:spTgt spid="3481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68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68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48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48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48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8" grpId="0"/>
      <p:bldP spid="34820" grpId="0" build="p"/>
    </p:bldLst>
  </p:timing>
</p:sld>
</file>

<file path=ppt/theme/theme1.xml><?xml version="1.0" encoding="utf-8"?>
<a:theme xmlns:a="http://schemas.openxmlformats.org/drawingml/2006/main" name="Склон">
  <a:themeElements>
    <a:clrScheme name="Склон 8">
      <a:dk1>
        <a:srgbClr val="205656"/>
      </a:dk1>
      <a:lt1>
        <a:srgbClr val="CDFFFF"/>
      </a:lt1>
      <a:dk2>
        <a:srgbClr val="199788"/>
      </a:dk2>
      <a:lt2>
        <a:srgbClr val="009999"/>
      </a:lt2>
      <a:accent1>
        <a:srgbClr val="339966"/>
      </a:accent1>
      <a:accent2>
        <a:srgbClr val="5E855B"/>
      </a:accent2>
      <a:accent3>
        <a:srgbClr val="E3FFFF"/>
      </a:accent3>
      <a:accent4>
        <a:srgbClr val="1A4848"/>
      </a:accent4>
      <a:accent5>
        <a:srgbClr val="ADCAB8"/>
      </a:accent5>
      <a:accent6>
        <a:srgbClr val="547852"/>
      </a:accent6>
      <a:hlink>
        <a:srgbClr val="EEC85E"/>
      </a:hlink>
      <a:folHlink>
        <a:srgbClr val="AA8456"/>
      </a:folHlink>
    </a:clrScheme>
    <a:fontScheme name="Склон">
      <a:majorFont>
        <a:latin typeface="Arial"/>
        <a:ea typeface=""/>
        <a:cs typeface=""/>
      </a:majorFont>
      <a:minorFont>
        <a:latin typeface="Verdan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Склон 1">
        <a:dk1>
          <a:srgbClr val="5B5B49"/>
        </a:dk1>
        <a:lt1>
          <a:srgbClr val="DDDDDD"/>
        </a:lt1>
        <a:dk2>
          <a:srgbClr val="2B2A00"/>
        </a:dk2>
        <a:lt2>
          <a:srgbClr val="E0DFBE"/>
        </a:lt2>
        <a:accent1>
          <a:srgbClr val="878543"/>
        </a:accent1>
        <a:accent2>
          <a:srgbClr val="716E00"/>
        </a:accent2>
        <a:accent3>
          <a:srgbClr val="ACACAA"/>
        </a:accent3>
        <a:accent4>
          <a:srgbClr val="BDBDBD"/>
        </a:accent4>
        <a:accent5>
          <a:srgbClr val="C3C2B0"/>
        </a:accent5>
        <a:accent6>
          <a:srgbClr val="666300"/>
        </a:accent6>
        <a:hlink>
          <a:srgbClr val="CC9900"/>
        </a:hlink>
        <a:folHlink>
          <a:srgbClr val="9966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лон 2">
        <a:dk1>
          <a:srgbClr val="746354"/>
        </a:dk1>
        <a:lt1>
          <a:srgbClr val="FFFFFF"/>
        </a:lt1>
        <a:dk2>
          <a:srgbClr val="523E26"/>
        </a:dk2>
        <a:lt2>
          <a:srgbClr val="E1DFAF"/>
        </a:lt2>
        <a:accent1>
          <a:srgbClr val="CC9900"/>
        </a:accent1>
        <a:accent2>
          <a:srgbClr val="669900"/>
        </a:accent2>
        <a:accent3>
          <a:srgbClr val="B3AFAC"/>
        </a:accent3>
        <a:accent4>
          <a:srgbClr val="DADADA"/>
        </a:accent4>
        <a:accent5>
          <a:srgbClr val="E2CAAA"/>
        </a:accent5>
        <a:accent6>
          <a:srgbClr val="5C8A00"/>
        </a:accent6>
        <a:hlink>
          <a:srgbClr val="CCCC00"/>
        </a:hlink>
        <a:folHlink>
          <a:srgbClr val="AC793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лон 3">
        <a:dk1>
          <a:srgbClr val="667B5B"/>
        </a:dk1>
        <a:lt1>
          <a:srgbClr val="E6E6DA"/>
        </a:lt1>
        <a:dk2>
          <a:srgbClr val="295200"/>
        </a:dk2>
        <a:lt2>
          <a:srgbClr val="F3F2D9"/>
        </a:lt2>
        <a:accent1>
          <a:srgbClr val="808000"/>
        </a:accent1>
        <a:accent2>
          <a:srgbClr val="838D75"/>
        </a:accent2>
        <a:accent3>
          <a:srgbClr val="ACB3AA"/>
        </a:accent3>
        <a:accent4>
          <a:srgbClr val="C4C4BA"/>
        </a:accent4>
        <a:accent5>
          <a:srgbClr val="C0C0AA"/>
        </a:accent5>
        <a:accent6>
          <a:srgbClr val="767F69"/>
        </a:accent6>
        <a:hlink>
          <a:srgbClr val="33CC33"/>
        </a:hlink>
        <a:folHlink>
          <a:srgbClr val="33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лон 4">
        <a:dk1>
          <a:srgbClr val="86615A"/>
        </a:dk1>
        <a:lt1>
          <a:srgbClr val="FFFFFF"/>
        </a:lt1>
        <a:dk2>
          <a:srgbClr val="633427"/>
        </a:dk2>
        <a:lt2>
          <a:srgbClr val="E9DDCD"/>
        </a:lt2>
        <a:accent1>
          <a:srgbClr val="A34545"/>
        </a:accent1>
        <a:accent2>
          <a:srgbClr val="C86400"/>
        </a:accent2>
        <a:accent3>
          <a:srgbClr val="B7AEAC"/>
        </a:accent3>
        <a:accent4>
          <a:srgbClr val="DADADA"/>
        </a:accent4>
        <a:accent5>
          <a:srgbClr val="CEB0B0"/>
        </a:accent5>
        <a:accent6>
          <a:srgbClr val="B55A00"/>
        </a:accent6>
        <a:hlink>
          <a:srgbClr val="ECAE00"/>
        </a:hlink>
        <a:folHlink>
          <a:srgbClr val="BAA88A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лон 5">
        <a:dk1>
          <a:srgbClr val="009999"/>
        </a:dk1>
        <a:lt1>
          <a:srgbClr val="EAEAEA"/>
        </a:lt1>
        <a:dk2>
          <a:srgbClr val="006666"/>
        </a:dk2>
        <a:lt2>
          <a:srgbClr val="FFFFCC"/>
        </a:lt2>
        <a:accent1>
          <a:srgbClr val="339966"/>
        </a:accent1>
        <a:accent2>
          <a:srgbClr val="5E855B"/>
        </a:accent2>
        <a:accent3>
          <a:srgbClr val="AAB8B8"/>
        </a:accent3>
        <a:accent4>
          <a:srgbClr val="C8C8C8"/>
        </a:accent4>
        <a:accent5>
          <a:srgbClr val="ADCAB8"/>
        </a:accent5>
        <a:accent6>
          <a:srgbClr val="547852"/>
        </a:accent6>
        <a:hlink>
          <a:srgbClr val="EEC85E"/>
        </a:hlink>
        <a:folHlink>
          <a:srgbClr val="AA845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лон 6">
        <a:dk1>
          <a:srgbClr val="B8A47C"/>
        </a:dk1>
        <a:lt1>
          <a:srgbClr val="FFFFFF"/>
        </a:lt1>
        <a:dk2>
          <a:srgbClr val="A68A58"/>
        </a:dk2>
        <a:lt2>
          <a:srgbClr val="DAD79C"/>
        </a:lt2>
        <a:accent1>
          <a:srgbClr val="816B35"/>
        </a:accent1>
        <a:accent2>
          <a:srgbClr val="FFCC00"/>
        </a:accent2>
        <a:accent3>
          <a:srgbClr val="D0C4B4"/>
        </a:accent3>
        <a:accent4>
          <a:srgbClr val="DADADA"/>
        </a:accent4>
        <a:accent5>
          <a:srgbClr val="C1BAAE"/>
        </a:accent5>
        <a:accent6>
          <a:srgbClr val="E7B900"/>
        </a:accent6>
        <a:hlink>
          <a:srgbClr val="0066CC"/>
        </a:hlink>
        <a:folHlink>
          <a:srgbClr val="00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лон 7">
        <a:dk1>
          <a:srgbClr val="336699"/>
        </a:dk1>
        <a:lt1>
          <a:srgbClr val="F8F8F8"/>
        </a:lt1>
        <a:dk2>
          <a:srgbClr val="003366"/>
        </a:dk2>
        <a:lt2>
          <a:srgbClr val="D1DDD4"/>
        </a:lt2>
        <a:accent1>
          <a:srgbClr val="3399FF"/>
        </a:accent1>
        <a:accent2>
          <a:srgbClr val="006699"/>
        </a:accent2>
        <a:accent3>
          <a:srgbClr val="AAADB8"/>
        </a:accent3>
        <a:accent4>
          <a:srgbClr val="D4D4D4"/>
        </a:accent4>
        <a:accent5>
          <a:srgbClr val="ADCAFF"/>
        </a:accent5>
        <a:accent6>
          <a:srgbClr val="005C8A"/>
        </a:accent6>
        <a:hlink>
          <a:srgbClr val="86C0CE"/>
        </a:hlink>
        <a:folHlink>
          <a:srgbClr val="0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лон 8">
        <a:dk1>
          <a:srgbClr val="205656"/>
        </a:dk1>
        <a:lt1>
          <a:srgbClr val="CDFFFF"/>
        </a:lt1>
        <a:dk2>
          <a:srgbClr val="199788"/>
        </a:dk2>
        <a:lt2>
          <a:srgbClr val="009999"/>
        </a:lt2>
        <a:accent1>
          <a:srgbClr val="339966"/>
        </a:accent1>
        <a:accent2>
          <a:srgbClr val="5E855B"/>
        </a:accent2>
        <a:accent3>
          <a:srgbClr val="E3FFFF"/>
        </a:accent3>
        <a:accent4>
          <a:srgbClr val="1A4848"/>
        </a:accent4>
        <a:accent5>
          <a:srgbClr val="ADCAB8"/>
        </a:accent5>
        <a:accent6>
          <a:srgbClr val="547852"/>
        </a:accent6>
        <a:hlink>
          <a:srgbClr val="EEC85E"/>
        </a:hlink>
        <a:folHlink>
          <a:srgbClr val="AA845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Cliff</Template>
  <TotalTime>143</TotalTime>
  <Words>957</Words>
  <Application>Microsoft Office PowerPoint</Application>
  <PresentationFormat>Экран (4:3)</PresentationFormat>
  <Paragraphs>75</Paragraphs>
  <Slides>21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6" baseType="lpstr">
      <vt:lpstr>Arial</vt:lpstr>
      <vt:lpstr>Times New Roman</vt:lpstr>
      <vt:lpstr>Verdana</vt:lpstr>
      <vt:lpstr>Wingdings</vt:lpstr>
      <vt:lpstr>Склон</vt:lpstr>
      <vt:lpstr>МОУ Кольская СОШ №3</vt:lpstr>
      <vt:lpstr>План</vt:lpstr>
      <vt:lpstr>Сельдь</vt:lpstr>
      <vt:lpstr>Зубатка</vt:lpstr>
      <vt:lpstr>Морской окунь</vt:lpstr>
      <vt:lpstr>Скумбрия</vt:lpstr>
      <vt:lpstr>Мойва</vt:lpstr>
      <vt:lpstr>Треска</vt:lpstr>
      <vt:lpstr>Камбала</vt:lpstr>
      <vt:lpstr>Палтус</vt:lpstr>
      <vt:lpstr>Лосось</vt:lpstr>
      <vt:lpstr>Кумжа</vt:lpstr>
      <vt:lpstr>Семга</vt:lpstr>
      <vt:lpstr>Горбуша</vt:lpstr>
      <vt:lpstr>Форель</vt:lpstr>
      <vt:lpstr>Сиг</vt:lpstr>
      <vt:lpstr>хариус</vt:lpstr>
      <vt:lpstr>Нельма</vt:lpstr>
      <vt:lpstr>Налим</vt:lpstr>
      <vt:lpstr>Литература</vt:lpstr>
      <vt:lpstr>О себе</vt:lpstr>
    </vt:vector>
  </TitlesOfParts>
  <Company>Дом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МОУ Кольская СОШ №3</dc:title>
  <dc:creator>Мама</dc:creator>
  <cp:lastModifiedBy>Мама</cp:lastModifiedBy>
  <cp:revision>7</cp:revision>
  <dcterms:created xsi:type="dcterms:W3CDTF">2007-03-28T16:54:34Z</dcterms:created>
  <dcterms:modified xsi:type="dcterms:W3CDTF">2009-04-16T14:45:29Z</dcterms:modified>
</cp:coreProperties>
</file>