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68" r:id="rId4"/>
    <p:sldId id="267" r:id="rId5"/>
    <p:sldId id="265" r:id="rId6"/>
    <p:sldId id="269" r:id="rId7"/>
    <p:sldId id="263" r:id="rId8"/>
    <p:sldId id="259" r:id="rId9"/>
    <p:sldId id="261" r:id="rId10"/>
    <p:sldId id="262" r:id="rId11"/>
    <p:sldId id="260" r:id="rId12"/>
    <p:sldId id="266" r:id="rId13"/>
    <p:sldId id="264" r:id="rId14"/>
    <p:sldId id="25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  <a:srgbClr val="CCFF99"/>
    <a:srgbClr val="466B6A"/>
    <a:srgbClr val="CCFFCC"/>
    <a:srgbClr val="6885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6607" autoAdjust="0"/>
    <p:restoredTop sz="94660"/>
  </p:normalViewPr>
  <p:slideViewPr>
    <p:cSldViewPr>
      <p:cViewPr varScale="1">
        <p:scale>
          <a:sx n="68" d="100"/>
          <a:sy n="68" d="100"/>
        </p:scale>
        <p:origin x="-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123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5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G4 w 1000"/>
                <a:gd name="T3" fmla="*/ G1 h 1000"/>
              </a:gdLst>
              <a:ahLst/>
              <a:cxnLst>
                <a:cxn ang="0">
                  <a:pos x="0" y="0"/>
                </a:cxn>
                <a:cxn ang="0">
                  <a:pos x="4416" y="0"/>
                </a:cxn>
                <a:cxn ang="0">
                  <a:pos x="4917" y="500"/>
                </a:cxn>
                <a:cxn ang="0">
                  <a:pos x="4417" y="1000"/>
                </a:cxn>
                <a:cxn ang="0">
                  <a:pos x="0" y="1000"/>
                </a:cxn>
              </a:cxnLst>
              <a:rect l="T0" t="T1" r="T2" b="T3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6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fld id="{34041C70-744C-4DEF-8A20-1440B62726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51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8A3A2-85CE-4F9A-A2CB-EF753F118F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48B1B-4EB9-4B2A-B38A-65415AC17C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0D882-975F-46C0-9E80-96079DEBA6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833C5-8017-42B8-9DF2-CED10E10AA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BC232-4790-4222-8E94-5C8A967374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17CC5-E83D-4DD4-AEC0-66B46A120B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2BB1E-71C5-414C-BB95-0D54674863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DF2A5-F740-4896-B2CB-39ACD9FB57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CC0BA-04D2-4538-AA90-038E5E55EC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7F137-A085-48B7-9C50-50DCFBF67E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4FA4F448-2AE0-41A1-92AB-8D8B7976E5B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410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557338"/>
            <a:ext cx="8077200" cy="1295400"/>
          </a:xfrm>
        </p:spPr>
        <p:txBody>
          <a:bodyPr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«Растительность Кольского полуострова. Грибы»</a:t>
            </a:r>
            <a:br>
              <a:rPr lang="ru-RU" sz="2400" b="1">
                <a:solidFill>
                  <a:schemeClr val="bg1"/>
                </a:solidFill>
              </a:rPr>
            </a:br>
            <a:r>
              <a:rPr lang="ru-RU" sz="2100" b="1">
                <a:solidFill>
                  <a:schemeClr val="bg1"/>
                </a:solidFill>
              </a:rPr>
              <a:t>(наглядный и справочный материал</a:t>
            </a:r>
            <a:r>
              <a:rPr lang="ru-RU" sz="2100"/>
              <a:t>)</a:t>
            </a:r>
            <a:br>
              <a:rPr lang="ru-RU" sz="2100"/>
            </a:br>
            <a:endParaRPr lang="ru-RU" sz="210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00563" y="5702300"/>
            <a:ext cx="4643437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chemeClr val="bg1"/>
                </a:solidFill>
              </a:rPr>
              <a:t>Автор: Панфилова Светлана Леонидовна,</a:t>
            </a:r>
          </a:p>
          <a:p>
            <a:pPr algn="r"/>
            <a:r>
              <a:rPr lang="ru-RU" sz="1400" b="1">
                <a:solidFill>
                  <a:schemeClr val="bg1"/>
                </a:solidFill>
              </a:rPr>
              <a:t>учитель начальных классов, </a:t>
            </a:r>
          </a:p>
          <a:p>
            <a:pPr algn="r"/>
            <a:r>
              <a:rPr lang="en-US" sz="1400" b="1">
                <a:solidFill>
                  <a:schemeClr val="bg1"/>
                </a:solidFill>
              </a:rPr>
              <a:t>I</a:t>
            </a:r>
            <a:r>
              <a:rPr lang="ru-RU" sz="1400" b="1">
                <a:solidFill>
                  <a:schemeClr val="bg1"/>
                </a:solidFill>
              </a:rPr>
              <a:t> квалификационная категория</a:t>
            </a:r>
          </a:p>
          <a:p>
            <a:pPr algn="r"/>
            <a:endParaRPr lang="ru-RU" sz="1400" b="1">
              <a:solidFill>
                <a:schemeClr val="bg1"/>
              </a:solidFill>
            </a:endParaRPr>
          </a:p>
          <a:p>
            <a:pPr algn="ctr"/>
            <a:endParaRPr lang="ru-RU" sz="1400" b="1">
              <a:solidFill>
                <a:srgbClr val="68852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47675" y="928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395288" y="981075"/>
            <a:ext cx="698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6600"/>
                </a:solidFill>
              </a:rPr>
              <a:t>МОУ Кольская СОШ №3</a:t>
            </a:r>
          </a:p>
        </p:txBody>
      </p:sp>
    </p:spTree>
  </p:cSld>
  <p:clrMapOvr>
    <a:masterClrMapping/>
  </p:clrMapOvr>
  <p:transition advTm="1032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35625"/>
            <a:ext cx="9144000" cy="12223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</a:rPr>
              <a:t>     МОХОВИКИ, род грибов порядка агариковых. Шляпка коричневая, красновато- или оливково-бурая, в мелких трещинах. Ножка желтая или красноватая. 4 вида, в Евразии и Сев. Америке, в хвойных и лиственных лесах. Съедобны.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>
              <a:solidFill>
                <a:schemeClr val="tx2"/>
              </a:solidFill>
            </a:endParaRPr>
          </a:p>
        </p:txBody>
      </p:sp>
      <p:sp>
        <p:nvSpPr>
          <p:cNvPr id="15364" name="AutoShape 4"/>
          <p:cNvSpPr>
            <a:spLocks noChangeArrowheads="1"/>
          </p:cNvSpPr>
          <p:nvPr>
            <p:ph type="title"/>
          </p:nvPr>
        </p:nvSpPr>
        <p:spPr>
          <a:xfrm>
            <a:off x="611188" y="260350"/>
            <a:ext cx="8015287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Моховик</a:t>
            </a:r>
          </a:p>
        </p:txBody>
      </p:sp>
    </p:spTree>
    <p:custDataLst>
      <p:tags r:id="rId1"/>
    </p:custDataLst>
  </p:cSld>
  <p:clrMapOvr>
    <a:masterClrMapping/>
  </p:clrMapOvr>
  <p:transition advTm="1760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19725"/>
            <a:ext cx="9144000" cy="14382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tx2"/>
                </a:solidFill>
              </a:rPr>
              <a:t>    </a:t>
            </a:r>
            <a:r>
              <a:rPr lang="ru-RU" sz="2400" b="1">
                <a:solidFill>
                  <a:schemeClr val="tx2"/>
                </a:solidFill>
              </a:rPr>
              <a:t>СЫРОЕЖКИ, род пластинчатых грибов порядка агариковых. Шляпка обычно ярко окрашена, ломкая. Ок. 275 видов (в т. ч. подгруздки, валуи), в хвойных и лиственных лесах. Съедобны.</a:t>
            </a:r>
          </a:p>
          <a:p>
            <a:pPr>
              <a:lnSpc>
                <a:spcPct val="90000"/>
              </a:lnSpc>
            </a:pPr>
            <a:endParaRPr lang="ru-RU" sz="2400" b="1">
              <a:solidFill>
                <a:schemeClr val="tx2"/>
              </a:solidFill>
            </a:endParaRPr>
          </a:p>
        </p:txBody>
      </p:sp>
      <p:sp>
        <p:nvSpPr>
          <p:cNvPr id="13316" name="AutoShape 4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Сыроежки</a:t>
            </a:r>
          </a:p>
        </p:txBody>
      </p:sp>
    </p:spTree>
    <p:custDataLst>
      <p:tags r:id="rId1"/>
    </p:custDataLst>
  </p:cSld>
  <p:clrMapOvr>
    <a:masterClrMapping/>
  </p:clrMapOvr>
  <p:transition advTm="15906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102225"/>
            <a:ext cx="9144000" cy="17557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</a:rPr>
              <a:t>     МАСЛЕНОК, род трубчатых грибов порядка агариковых. Шляпка шоколадно-буроватая, выцветает до серовато-желтой. Клейко-слизистая, снизу у некоторых видов затянута пленкой. Ножка бледно-желтоватая. Ок. 50 видов, в Евразии, Америке, Австралии. Растут группами, главным образом в сосновых лесах. Съедобны.</a:t>
            </a:r>
          </a:p>
          <a:p>
            <a:pPr>
              <a:lnSpc>
                <a:spcPct val="80000"/>
              </a:lnSpc>
            </a:pPr>
            <a:endParaRPr lang="ru-RU" sz="2000">
              <a:solidFill>
                <a:schemeClr val="tx2"/>
              </a:solidFill>
            </a:endParaRPr>
          </a:p>
        </p:txBody>
      </p:sp>
      <p:sp>
        <p:nvSpPr>
          <p:cNvPr id="19460" name="AutoShape 4"/>
          <p:cNvSpPr>
            <a:spLocks noChangeArrowheads="1"/>
          </p:cNvSpPr>
          <p:nvPr>
            <p:ph type="title"/>
          </p:nvPr>
        </p:nvSpPr>
        <p:spPr>
          <a:xfrm>
            <a:off x="179388" y="228600"/>
            <a:ext cx="8964612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Маслята</a:t>
            </a:r>
          </a:p>
        </p:txBody>
      </p:sp>
    </p:spTree>
    <p:custDataLst>
      <p:tags r:id="rId1"/>
    </p:custDataLst>
  </p:cSld>
  <p:clrMapOvr>
    <a:masterClrMapping/>
  </p:clrMapOvr>
  <p:transition advTm="22123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61025"/>
            <a:ext cx="9144000" cy="11969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</a:rPr>
              <a:t>   Шляпка с завернутым вниз пушистым краем, серовато-розоватая, кирпично-розовая или мясо-красная. Мякоть плотная, развитая, светло-кремовая; обильный млечный сок белый, едкий, со слабым смолистым запахом.</a:t>
            </a:r>
          </a:p>
        </p:txBody>
      </p:sp>
      <p:sp>
        <p:nvSpPr>
          <p:cNvPr id="17412" name="AutoShape 4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Волнушка</a:t>
            </a:r>
          </a:p>
        </p:txBody>
      </p:sp>
    </p:spTree>
    <p:custDataLst>
      <p:tags r:id="rId1"/>
    </p:custDataLst>
  </p:cSld>
  <p:clrMapOvr>
    <a:masterClrMapping/>
  </p:clrMapOvr>
  <p:transition advTm="2045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92825"/>
            <a:ext cx="9144000" cy="7651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</a:rPr>
              <a:t>   Растет в березовых и смешанных с березой лесах. Съедобный гриб. Употребляется соленым и маринованным.</a:t>
            </a:r>
          </a:p>
          <a:p>
            <a:pPr>
              <a:lnSpc>
                <a:spcPct val="80000"/>
              </a:lnSpc>
            </a:pPr>
            <a:endParaRPr lang="ru-RU" sz="2000" b="1">
              <a:solidFill>
                <a:schemeClr val="tx2"/>
              </a:solidFill>
            </a:endParaRPr>
          </a:p>
        </p:txBody>
      </p:sp>
      <p:sp>
        <p:nvSpPr>
          <p:cNvPr id="11269" name="AutoShape 5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6659563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Волнушка</a:t>
            </a:r>
          </a:p>
        </p:txBody>
      </p:sp>
    </p:spTree>
    <p:custDataLst>
      <p:tags r:id="rId1"/>
    </p:custDataLst>
  </p:cSld>
  <p:clrMapOvr>
    <a:masterClrMapping/>
  </p:clrMapOvr>
  <p:transition advTm="1509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AutoShape 6"/>
          <p:cNvSpPr>
            <a:spLocks noChangeArrowheads="1"/>
          </p:cNvSpPr>
          <p:nvPr>
            <p:ph type="title"/>
          </p:nvPr>
        </p:nvSpPr>
        <p:spPr>
          <a:prstGeom prst="flowChartDecision">
            <a:avLst/>
          </a:prstGeom>
          <a:solidFill>
            <a:schemeClr val="folHlink"/>
          </a:solidFill>
          <a:ln/>
        </p:spPr>
        <p:txBody>
          <a:bodyPr/>
          <a:lstStyle/>
          <a:p>
            <a:pPr algn="ctr"/>
            <a:r>
              <a:rPr lang="ru-RU" sz="3800"/>
              <a:t>План</a:t>
            </a:r>
          </a:p>
        </p:txBody>
      </p:sp>
      <p:sp>
        <p:nvSpPr>
          <p:cNvPr id="7176" name="AutoShape 8"/>
          <p:cNvSpPr>
            <a:spLocks noGrp="1" noChangeArrowheads="1"/>
          </p:cNvSpPr>
          <p:nvPr>
            <p:ph type="body" idx="1"/>
          </p:nvPr>
        </p:nvSpPr>
        <p:spPr>
          <a:prstGeom prst="flowChartMultidocument">
            <a:avLst/>
          </a:prstGeom>
          <a:solidFill>
            <a:srgbClr val="CCFFCC"/>
          </a:solidFill>
          <a:ln>
            <a:solidFill>
              <a:srgbClr val="68852F"/>
            </a:solidFill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Подберезовик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Подосиновик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Белый гриб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Сыроежки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Маслята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Моховик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466B6A"/>
                </a:solidFill>
              </a:rPr>
              <a:t>Волнушка</a:t>
            </a:r>
          </a:p>
        </p:txBody>
      </p:sp>
    </p:spTree>
    <p:custDataLst>
      <p:tags r:id="rId1"/>
    </p:custDataLst>
  </p:cSld>
  <p:clrMapOvr>
    <a:masterClrMapping/>
  </p:clrMapOvr>
  <p:transition advTm="1836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5076825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r>
              <a:rPr lang="ru-RU" sz="2400" b="1"/>
              <a:t>Подберезовик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780088"/>
            <a:ext cx="9144000" cy="1077912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tx2"/>
                </a:solidFill>
              </a:rPr>
              <a:t>ПОДБЕРЕЗОВИК, трубчатый гриб порядка агариковых. Шляпка от белой до почти черной, снизу губчатая, серовато-бурая</a:t>
            </a:r>
            <a:r>
              <a:rPr lang="ru-RU" sz="2400">
                <a:solidFill>
                  <a:schemeClr val="tx2"/>
                </a:solidFill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 advTm="1576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805488"/>
            <a:ext cx="9144000" cy="1052512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   Ножка тонкая, шероховатая. Главным образом в березовых лесах. Съедобен.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>
              <a:solidFill>
                <a:schemeClr val="tx2"/>
              </a:solidFill>
            </a:endParaRPr>
          </a:p>
        </p:txBody>
      </p:sp>
      <p:sp>
        <p:nvSpPr>
          <p:cNvPr id="20484" name="AutoShape 4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4284663" cy="549275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r>
              <a:rPr lang="ru-RU" sz="2000" b="1"/>
              <a:t>Подберезовик</a:t>
            </a:r>
          </a:p>
        </p:txBody>
      </p:sp>
    </p:spTree>
    <p:custDataLst>
      <p:tags r:id="rId1"/>
    </p:custDataLst>
  </p:cSld>
  <p:clrMapOvr>
    <a:masterClrMapping/>
  </p:clrMapOvr>
  <p:transition advTm="1595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635625"/>
            <a:ext cx="9144000" cy="12223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>
                <a:solidFill>
                  <a:schemeClr val="tx2"/>
                </a:solidFill>
              </a:rPr>
              <a:t>   </a:t>
            </a:r>
            <a:r>
              <a:rPr lang="ru-RU" sz="2800" b="1">
                <a:solidFill>
                  <a:schemeClr val="tx2"/>
                </a:solidFill>
              </a:rPr>
              <a:t>ПОДОСИНОВИК, трубчатый гриб порядка агариковых. Шляпка красная, оранжевая, белая или серовато-бурая.</a:t>
            </a:r>
          </a:p>
        </p:txBody>
      </p:sp>
      <p:sp>
        <p:nvSpPr>
          <p:cNvPr id="18436" name="AutoShape 4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Подосиновик</a:t>
            </a:r>
          </a:p>
        </p:txBody>
      </p:sp>
    </p:spTree>
    <p:custDataLst>
      <p:tags r:id="rId1"/>
    </p:custDataLst>
  </p:cSld>
  <p:clrMapOvr>
    <a:masterClrMapping/>
  </p:clrMapOvr>
  <p:transition advTm="1613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965825"/>
            <a:ext cx="9144000" cy="8921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>
                <a:solidFill>
                  <a:schemeClr val="tx2"/>
                </a:solidFill>
              </a:rPr>
              <a:t>   </a:t>
            </a:r>
            <a:r>
              <a:rPr lang="ru-RU" sz="2800" b="1">
                <a:solidFill>
                  <a:schemeClr val="tx2"/>
                </a:solidFill>
              </a:rPr>
              <a:t>Ножка белая, с белыми или черными чешуйками. Мякоть на изломе синеет.</a:t>
            </a:r>
          </a:p>
        </p:txBody>
      </p:sp>
      <p:sp>
        <p:nvSpPr>
          <p:cNvPr id="22532" name="AutoShape 4"/>
          <p:cNvSpPr>
            <a:spLocks noChangeArrowheads="1"/>
          </p:cNvSpPr>
          <p:nvPr>
            <p:ph type="title"/>
          </p:nvPr>
        </p:nvSpPr>
        <p:spPr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3800" b="1"/>
              <a:t>Подосиновик</a:t>
            </a:r>
          </a:p>
        </p:txBody>
      </p:sp>
    </p:spTree>
    <p:custDataLst>
      <p:tags r:id="rId1"/>
    </p:custDataLst>
  </p:cSld>
  <p:clrMapOvr>
    <a:masterClrMapping/>
  </p:clrMapOvr>
  <p:transition advTm="1564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21388"/>
            <a:ext cx="9144000" cy="836612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>
                <a:solidFill>
                  <a:schemeClr val="tx2"/>
                </a:solidFill>
              </a:rPr>
              <a:t>   </a:t>
            </a:r>
            <a:r>
              <a:rPr lang="ru-RU" sz="2800" b="1">
                <a:solidFill>
                  <a:schemeClr val="tx2"/>
                </a:solidFill>
              </a:rPr>
              <a:t>Растет в лиственных и хвойных лесах Северного полушария. Съедобен.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/>
          </a:p>
        </p:txBody>
      </p:sp>
      <p:sp>
        <p:nvSpPr>
          <p:cNvPr id="16388" name="AutoShape 4"/>
          <p:cNvSpPr>
            <a:spLocks noChangeArrowheads="1"/>
          </p:cNvSpPr>
          <p:nvPr>
            <p:ph type="title"/>
          </p:nvPr>
        </p:nvSpPr>
        <p:spPr>
          <a:xfrm>
            <a:off x="3492500" y="0"/>
            <a:ext cx="5651500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2800" b="1"/>
              <a:t>Красноголовик</a:t>
            </a:r>
          </a:p>
        </p:txBody>
      </p:sp>
    </p:spTree>
    <p:custDataLst>
      <p:tags r:id="rId1"/>
    </p:custDataLst>
  </p:cSld>
  <p:clrMapOvr>
    <a:masterClrMapping/>
  </p:clrMapOvr>
  <p:transition advTm="1551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21388"/>
            <a:ext cx="9144000" cy="836612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tx2"/>
                </a:solidFill>
              </a:rPr>
              <a:t>БЕЛЫЙ ГРИБ (боровик), трубчатый гриб порядка агариковых. Шляпка сверху бурая, снизу губчатая, белая, зеленовато-желтая. Ножка толстая, белая с сетчатым рисунком.</a:t>
            </a:r>
          </a:p>
        </p:txBody>
      </p:sp>
      <p:sp>
        <p:nvSpPr>
          <p:cNvPr id="12292" name="AutoShape 4"/>
          <p:cNvSpPr>
            <a:spLocks noChangeArrowheads="1"/>
          </p:cNvSpPr>
          <p:nvPr>
            <p:ph type="title"/>
          </p:nvPr>
        </p:nvSpPr>
        <p:spPr>
          <a:xfrm>
            <a:off x="0" y="2924175"/>
            <a:ext cx="3132138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2400" b="1"/>
              <a:t>Белый гриб</a:t>
            </a:r>
          </a:p>
        </p:txBody>
      </p:sp>
    </p:spTree>
    <p:custDataLst>
      <p:tags r:id="rId1"/>
    </p:custDataLst>
  </p:cSld>
  <p:clrMapOvr>
    <a:masterClrMapping/>
  </p:clrMapOvr>
  <p:transition advTm="1612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876925"/>
            <a:ext cx="9144000" cy="981075"/>
          </a:xfrm>
          <a:solidFill>
            <a:srgbClr val="006600"/>
          </a:solidFill>
          <a:ln>
            <a:solidFill>
              <a:schemeClr val="folHlink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>
                <a:solidFill>
                  <a:schemeClr val="tx2"/>
                </a:solidFill>
              </a:rPr>
              <a:t>   </a:t>
            </a:r>
            <a:r>
              <a:rPr lang="ru-RU" sz="2400" b="1">
                <a:solidFill>
                  <a:schemeClr val="tx2"/>
                </a:solidFill>
              </a:rPr>
              <a:t>Растет в лиственных, хвойных и смешанных лесах главным образом Северного полушария. Содержит много белка. Лучший гриб для сушки.</a:t>
            </a:r>
          </a:p>
        </p:txBody>
      </p:sp>
      <p:sp>
        <p:nvSpPr>
          <p:cNvPr id="14340" name="AutoShape 4"/>
          <p:cNvSpPr>
            <a:spLocks noChangeArrowheads="1"/>
          </p:cNvSpPr>
          <p:nvPr>
            <p:ph type="title"/>
          </p:nvPr>
        </p:nvSpPr>
        <p:spPr>
          <a:xfrm>
            <a:off x="4067175" y="0"/>
            <a:ext cx="5076825" cy="914400"/>
          </a:xfrm>
          <a:prstGeom prst="flowChartDecision">
            <a:avLst/>
          </a:prstGeom>
          <a:solidFill>
            <a:srgbClr val="006600"/>
          </a:solidFill>
          <a:ln>
            <a:solidFill>
              <a:schemeClr val="folHlink"/>
            </a:solidFill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ru-RU" sz="2800" b="1"/>
              <a:t>Белый гриб</a:t>
            </a:r>
          </a:p>
        </p:txBody>
      </p:sp>
    </p:spTree>
    <p:custDataLst>
      <p:tags r:id="rId1"/>
    </p:custDataLst>
  </p:cSld>
  <p:clrMapOvr>
    <a:masterClrMapping/>
  </p:clrMapOvr>
  <p:transition advTm="15518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5|2|2.2|2|2|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13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theme1.xml><?xml version="1.0" encoding="utf-8"?>
<a:theme xmlns:a="http://schemas.openxmlformats.org/drawingml/2006/main" name="Скругленный">
  <a:themeElements>
    <a:clrScheme name="Скругленный 1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A9CA68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A9CA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69</TotalTime>
  <Words>359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Times New Roman</vt:lpstr>
      <vt:lpstr>Wingdings</vt:lpstr>
      <vt:lpstr>Arial Black</vt:lpstr>
      <vt:lpstr>Скругленный</vt:lpstr>
      <vt:lpstr>«Растительность Кольского полуострова. Грибы» (наглядный и справочный материал) </vt:lpstr>
      <vt:lpstr>План</vt:lpstr>
      <vt:lpstr>Подберезовик</vt:lpstr>
      <vt:lpstr>Подберезовик</vt:lpstr>
      <vt:lpstr>Подосиновик</vt:lpstr>
      <vt:lpstr>Подосиновик</vt:lpstr>
      <vt:lpstr>Красноголовик</vt:lpstr>
      <vt:lpstr>Белый гриб</vt:lpstr>
      <vt:lpstr>Белый гриб</vt:lpstr>
      <vt:lpstr>Моховик</vt:lpstr>
      <vt:lpstr>Сыроежки</vt:lpstr>
      <vt:lpstr>Маслята</vt:lpstr>
      <vt:lpstr>Волнушка</vt:lpstr>
      <vt:lpstr>Волнушка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Кольская СОШ №3</dc:title>
  <dc:creator>Мама</dc:creator>
  <cp:lastModifiedBy>Мама</cp:lastModifiedBy>
  <cp:revision>2</cp:revision>
  <dcterms:created xsi:type="dcterms:W3CDTF">2007-05-20T10:54:14Z</dcterms:created>
  <dcterms:modified xsi:type="dcterms:W3CDTF">2009-04-16T19:34:21Z</dcterms:modified>
</cp:coreProperties>
</file>