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7" r:id="rId2"/>
    <p:sldId id="269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4E05DF-DC01-438D-AB39-8826E9317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1BDBD-9554-4B07-9B92-C8188BB73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25C0A-E5EC-4833-A3F4-8EEFFE7F4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B14A4-0AA9-42F5-9DC2-26C6B9E25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6182-7240-43FB-803B-C3C32E6C7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F1395-C248-482A-9B33-C78B9D6A4D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21C41-A5DC-4D92-908E-BB1F6C7C1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86E32-F3D9-412B-BE07-EF11EA7C5E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BC011-655D-459C-B770-070002E4E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13AB6-5ED2-40F0-9B8B-90861416E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241D8-86E8-4C6D-86B4-9233001F7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372AB-A7EE-41A9-9F7E-D4ADFC6C0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38C88-64B6-4BB6-8A0C-7EFFD9E5A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D12DF-5FBA-4B04-8E27-DF11BA3D9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0A684-C427-4CFB-86C8-4A83AE1D6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1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25DB6B0-6E93-48DF-BD18-4048C974A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МОУ Кольская ООШ №3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«Растительность Кольского полуострова. Деревья»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(наглядный и справочный материал)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Автор: Панфилова Светлана Леонидовна,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учитель начальных классов, </a:t>
            </a:r>
          </a:p>
          <a:p>
            <a:pPr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высшей квалификационной категории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Г.Кола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2006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58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Верба</a:t>
            </a:r>
          </a:p>
        </p:txBody>
      </p:sp>
      <p:pic>
        <p:nvPicPr>
          <p:cNvPr id="33799" name="Picture 7" descr="verba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620713"/>
            <a:ext cx="2376487" cy="3168650"/>
          </a:xfrm>
          <a:noFill/>
        </p:spPr>
      </p:pic>
      <p:pic>
        <p:nvPicPr>
          <p:cNvPr id="33802" name="Picture 10" descr="верба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3941763"/>
            <a:ext cx="3467100" cy="2600325"/>
          </a:xfrm>
          <a:noFill/>
        </p:spPr>
      </p:pic>
      <p:sp>
        <p:nvSpPr>
          <p:cNvPr id="33805" name="Rectangle 13"/>
          <p:cNvSpPr>
            <a:spLocks noGrp="1" noChangeArrowheads="1"/>
          </p:cNvSpPr>
          <p:nvPr>
            <p:ph type="body" sz="half" idx="3"/>
          </p:nvPr>
        </p:nvSpPr>
        <p:spPr>
          <a:xfrm>
            <a:off x="4284663" y="908050"/>
            <a:ext cx="4397375" cy="59499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Верба, род деревьев, кустарников и кустарничков семейства ивовых. Около 350 видов, в умеренном поясе Евразии и Сев. Америки. Многие виды декоративны, служат также для закрепления песков, оврагов. Древесина идет на поделки, ветви — для плетения корзин и пр. Кора богата дубящими веществами.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5588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          Сосна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0350"/>
            <a:ext cx="4038600" cy="2952750"/>
          </a:xfrm>
        </p:spPr>
      </p:pic>
      <p:pic>
        <p:nvPicPr>
          <p:cNvPr id="39941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3284538"/>
            <a:ext cx="4038600" cy="3313112"/>
          </a:xfrm>
        </p:spPr>
      </p:pic>
      <p:sp>
        <p:nvSpPr>
          <p:cNvPr id="39942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648200" y="620713"/>
            <a:ext cx="4316413" cy="59769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СОСНА -  хвойное вечнозеленое дерево и (реже) стелющийся кустарник семейства сосновых. Растет главным образом в умеренном поясе Северного полушария. Одна из главных лесообразующих пород. Источник строевой древесины и многих химических продуктов (скипидар, канифоль, деготь, витамин С — из молодой хвои, и т. д.). Семена сосны кедровой, сосны итальянской (пинии) съедобны. 5 видов охраняются.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0" grpId="0"/>
      <p:bldP spid="399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Карликовая береза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525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На Севере, в сопках березы превращаются в кустовидные полутораметровые карликовые, растущие как кусты, по нескольку искривленных стволов от одного корня. Листья жесткие, сверху темно-зеленые, снизу светлые. </a:t>
            </a:r>
          </a:p>
        </p:txBody>
      </p:sp>
      <p:pic>
        <p:nvPicPr>
          <p:cNvPr id="41990" name="Picture 6" descr="карли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8163" y="1557338"/>
            <a:ext cx="3665537" cy="4895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Литература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Детская энциклопедия КМ 2005г</a:t>
            </a:r>
          </a:p>
          <a:p>
            <a:pPr eaLnBrk="1" hangingPunct="1">
              <a:defRPr/>
            </a:pPr>
            <a:r>
              <a:rPr lang="ru-RU" smtClean="0"/>
              <a:t>Большая энциклопедия КМ 2005г</a:t>
            </a:r>
          </a:p>
          <a:p>
            <a:pPr eaLnBrk="1" hangingPunct="1">
              <a:defRPr/>
            </a:pPr>
            <a:r>
              <a:rPr lang="ru-RU" smtClean="0"/>
              <a:t>Большой словарь русского языка</a:t>
            </a:r>
          </a:p>
          <a:p>
            <a:pPr eaLnBrk="1" hangingPunct="1">
              <a:defRPr/>
            </a:pPr>
            <a:r>
              <a:rPr lang="ru-RU" smtClean="0"/>
              <a:t>Я</a:t>
            </a:r>
            <a:r>
              <a:rPr lang="en-US" smtClean="0"/>
              <a:t>ndex.ru</a:t>
            </a:r>
          </a:p>
          <a:p>
            <a:pPr eaLnBrk="1" hangingPunct="1">
              <a:defRPr/>
            </a:pPr>
            <a:r>
              <a:rPr lang="en-US" smtClean="0"/>
              <a:t>Googl.ru</a:t>
            </a:r>
            <a:endParaRPr lang="ru-RU" smtClean="0"/>
          </a:p>
          <a:p>
            <a:pPr eaLnBrk="1" hangingPunct="1">
              <a:defRPr/>
            </a:pPr>
            <a:r>
              <a:rPr lang="ru-RU" smtClean="0"/>
              <a:t>Природа Мурманской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 себе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924175"/>
            <a:ext cx="4038600" cy="32067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Панфилова Светлана Леонидовна, учитель начальных классов, </a:t>
            </a:r>
            <a:r>
              <a:rPr lang="en-US" sz="2800" smtClean="0"/>
              <a:t>I</a:t>
            </a:r>
            <a:r>
              <a:rPr lang="ru-RU" sz="2800" smtClean="0"/>
              <a:t> квалификационная категория</a:t>
            </a:r>
          </a:p>
        </p:txBody>
      </p:sp>
      <p:pic>
        <p:nvPicPr>
          <p:cNvPr id="16388" name="Picture 6" descr="Это я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44563" y="1600200"/>
            <a:ext cx="3062287" cy="45307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План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Береза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Осина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Ива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Рябина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Черемуха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Сирень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Ольха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Верба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Сосна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smtClean="0"/>
              <a:t>Карликовая береза</a:t>
            </a:r>
          </a:p>
        </p:txBody>
      </p:sp>
      <p:sp>
        <p:nvSpPr>
          <p:cNvPr id="410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24300" y="5589588"/>
            <a:ext cx="360363" cy="2159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395288" y="0"/>
            <a:ext cx="8229600" cy="6302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Берёза</a:t>
            </a:r>
          </a:p>
        </p:txBody>
      </p:sp>
      <p:pic>
        <p:nvPicPr>
          <p:cNvPr id="2055" name="Picture 7" descr="P1010240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2588" y="476250"/>
            <a:ext cx="2967037" cy="3960813"/>
          </a:xfrm>
          <a:noFill/>
        </p:spPr>
      </p:pic>
      <p:pic>
        <p:nvPicPr>
          <p:cNvPr id="2058" name="Picture 10" descr="nature43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249988" y="476250"/>
            <a:ext cx="2624137" cy="3960813"/>
          </a:xfrm>
          <a:noFill/>
        </p:spPr>
      </p:pic>
      <p:sp>
        <p:nvSpPr>
          <p:cNvPr id="2060" name="Rectangle 12"/>
          <p:cNvSpPr>
            <a:spLocks noGrp="1" noChangeArrowheads="1"/>
          </p:cNvSpPr>
          <p:nvPr>
            <p:ph sz="quarter" idx="4"/>
          </p:nvPr>
        </p:nvSpPr>
        <p:spPr>
          <a:xfrm>
            <a:off x="250825" y="4508500"/>
            <a:ext cx="8642350" cy="21891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БЕРЕЗА, род деревьев и кустарников семейства березовых. Обычно выделяют 120-140 видов, растет в умеренных и холодных поясах Северного полушария и в горах субтропиков. Лесообразующая и декоративная порода. Наибольшее хозяйственное значение имеют береза повислая, или бородавчатая, и береза пушистая. Древесину используют в мебельном производстве, на поделки; почки и листья как мочегонное, желчегонное средства. 5 видов охраняются.</a:t>
            </a:r>
          </a:p>
        </p:txBody>
      </p:sp>
      <p:pic>
        <p:nvPicPr>
          <p:cNvPr id="2061" name="Picture 13" descr="Безымянный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708400" y="765175"/>
            <a:ext cx="2144713" cy="36718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Осина</a:t>
            </a:r>
          </a:p>
        </p:txBody>
      </p:sp>
      <p:pic>
        <p:nvPicPr>
          <p:cNvPr id="11275" name="Picture 11" descr="osina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1268413"/>
            <a:ext cx="2192338" cy="2665412"/>
          </a:xfrm>
          <a:noFill/>
        </p:spPr>
      </p:pic>
      <p:pic>
        <p:nvPicPr>
          <p:cNvPr id="11276" name="Picture 12" descr="осина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92725" y="1268413"/>
            <a:ext cx="3635375" cy="2592387"/>
          </a:xfrm>
          <a:noFill/>
        </p:spPr>
      </p:pic>
      <p:sp>
        <p:nvSpPr>
          <p:cNvPr id="11278" name="Rectangle 14"/>
          <p:cNvSpPr>
            <a:spLocks noGrp="1" noChangeArrowheads="1"/>
          </p:cNvSpPr>
          <p:nvPr>
            <p:ph sz="quarter" idx="4"/>
          </p:nvPr>
        </p:nvSpPr>
        <p:spPr>
          <a:xfrm>
            <a:off x="2987675" y="4076700"/>
            <a:ext cx="5905500" cy="24479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ОСИНА, дерево рода тополь. Растет на севере Евразии в хвойных и широколиственных лесах; в степях образует осиновые колки. Используют в защитных насаждениях, древесину — при производстве спичек, целлюлозы, тары, различных поделок.</a:t>
            </a:r>
          </a:p>
        </p:txBody>
      </p:sp>
      <p:pic>
        <p:nvPicPr>
          <p:cNvPr id="11279" name="Picture 15" descr="osina_01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981075"/>
            <a:ext cx="2586038" cy="56165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Ива</a:t>
            </a:r>
          </a:p>
        </p:txBody>
      </p:sp>
      <p:pic>
        <p:nvPicPr>
          <p:cNvPr id="15369" name="Picture 9" descr="ива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8813" y="1484313"/>
            <a:ext cx="3444875" cy="5040312"/>
          </a:xfrm>
          <a:noFill/>
        </p:spPr>
      </p:pic>
      <p:sp>
        <p:nvSpPr>
          <p:cNvPr id="15376" name="Rectangle 1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ИВА, род деревьев, кустарников и кустарничков семейства ивовых. Около 350 видов, в умеренном поясе Евразии и Сев. Америки. Многие виды декоративны, служат также для закрепления песков, оврагов. Древесина идет на поделки, ветви — для плетения корзин и пр. Кора богата дубящими веществами.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0"/>
            <a:ext cx="8229600" cy="69215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Рябина</a:t>
            </a:r>
          </a:p>
        </p:txBody>
      </p:sp>
      <p:pic>
        <p:nvPicPr>
          <p:cNvPr id="21515" name="Picture 11" descr="ashberry_01"/>
          <p:cNvPicPr>
            <a:picLocks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3941763"/>
            <a:ext cx="3756025" cy="2816225"/>
          </a:xfrm>
          <a:noFill/>
        </p:spPr>
      </p:pic>
      <p:pic>
        <p:nvPicPr>
          <p:cNvPr id="21517" name="Picture 13" descr="75"/>
          <p:cNvPicPr>
            <a:picLocks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3800" y="4149725"/>
            <a:ext cx="3168650" cy="2376488"/>
          </a:xfrm>
          <a:noFill/>
        </p:spPr>
      </p:pic>
      <p:pic>
        <p:nvPicPr>
          <p:cNvPr id="21518" name="Picture 14" descr="18"/>
          <p:cNvPicPr>
            <a:picLocks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706438" y="692150"/>
            <a:ext cx="2376487" cy="3168650"/>
          </a:xfrm>
          <a:noFill/>
        </p:spPr>
      </p:pic>
      <p:sp>
        <p:nvSpPr>
          <p:cNvPr id="21519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3348038" y="765175"/>
            <a:ext cx="5338762" cy="30241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20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РЯБИНА, род деревьев и кустарников семейства розоцветных. Около 100 видов; в умеренном поясе Северного полушария. Плодовые и декоративные формы. В плодах сахара, органические кислоты, витамины А и С, дубильные вещества. Используется в пищевой промышленности.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47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Черемуха</a:t>
            </a:r>
          </a:p>
        </p:txBody>
      </p:sp>
      <p:pic>
        <p:nvPicPr>
          <p:cNvPr id="24584" name="Picture 8" descr="12169_main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0413" y="981075"/>
            <a:ext cx="2536825" cy="3384550"/>
          </a:xfrm>
          <a:noFill/>
        </p:spPr>
      </p:pic>
      <p:pic>
        <p:nvPicPr>
          <p:cNvPr id="24585" name="Picture 9" descr="padus_avium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011863" y="908050"/>
            <a:ext cx="2687637" cy="3457575"/>
          </a:xfrm>
          <a:noFill/>
        </p:spPr>
      </p:pic>
      <p:sp>
        <p:nvSpPr>
          <p:cNvPr id="24588" name="Rectangle 12"/>
          <p:cNvSpPr>
            <a:spLocks noGrp="1" noChangeArrowheads="1"/>
          </p:cNvSpPr>
          <p:nvPr>
            <p:ph type="body" sz="half" idx="3"/>
          </p:nvPr>
        </p:nvSpPr>
        <p:spPr>
          <a:xfrm>
            <a:off x="539750" y="4437063"/>
            <a:ext cx="8229600" cy="21891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ЧЕРЕМУХА, род деревьев, редко кустарников семейства розоцветных. Ок. 15 видов (по другим данным, до 27), в Евразии и Сев. Америке; в России 7 видов, в Европейской части и на Дальнем Востоке, главным образом в лесной зоне. Декоративные, медоносные и лекарственные растения. Древесина используется в мебельном производстве.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032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Сирень</a:t>
            </a:r>
          </a:p>
        </p:txBody>
      </p:sp>
      <p:pic>
        <p:nvPicPr>
          <p:cNvPr id="27654" name="Picture 6" descr="51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744538"/>
            <a:ext cx="4608512" cy="3455987"/>
          </a:xfrm>
          <a:noFill/>
        </p:spPr>
      </p:pic>
      <p:sp>
        <p:nvSpPr>
          <p:cNvPr id="27656" name="Rectangle 8"/>
          <p:cNvSpPr>
            <a:spLocks noGrp="1" noChangeArrowheads="1"/>
          </p:cNvSpPr>
          <p:nvPr>
            <p:ph type="body" sz="half" idx="3"/>
          </p:nvPr>
        </p:nvSpPr>
        <p:spPr>
          <a:xfrm>
            <a:off x="395288" y="4437063"/>
            <a:ext cx="8229600" cy="21891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СИРЕНЬ, род кустарников и небольших деревьев семейства маслиновых. Ок. 30 видов, в Евразии. Многочисленные сорта сирени обыкновенной с фиолетовыми, белыми, розовыми, голубоватыми крупными соцветиями используют в декоративном садоводстве, для зимней выгонки. Выращивают также сирень амурскую, венгерскую, персидскую и др.</a:t>
            </a:r>
          </a:p>
        </p:txBody>
      </p:sp>
      <p:pic>
        <p:nvPicPr>
          <p:cNvPr id="27657" name="Picture 9" descr="1193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75300" y="692150"/>
            <a:ext cx="2701925" cy="36004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Ольха</a:t>
            </a:r>
          </a:p>
        </p:txBody>
      </p:sp>
      <p:pic>
        <p:nvPicPr>
          <p:cNvPr id="30727" name="Picture 7" descr="ольха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341438"/>
            <a:ext cx="4095750" cy="4967287"/>
          </a:xfrm>
          <a:noFill/>
        </p:spPr>
      </p:pic>
      <p:sp>
        <p:nvSpPr>
          <p:cNvPr id="3072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412875"/>
            <a:ext cx="4038600" cy="5445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ОЛЬХА, род деревьев и кустарников семейства березовых. Св. 40 видов, в Северном полушарии, преимущественно вдоль рек и ручьев. Цветут ранней весной. Древесину используют в производстве мебели, фанеры, тары, как стройматериал. Кора богата дубильными веществами. Настой из «шишек» ольхи серой и ольхи клейкой — лекарственное (вяжущее) средство.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theme/theme1.xml><?xml version="1.0" encoding="utf-8"?>
<a:theme xmlns:a="http://schemas.openxmlformats.org/drawingml/2006/main" name="Клен">
  <a:themeElements>
    <a:clrScheme name="Клен 11">
      <a:dk1>
        <a:srgbClr val="003300"/>
      </a:dk1>
      <a:lt1>
        <a:srgbClr val="D8ECAA"/>
      </a:lt1>
      <a:dk2>
        <a:srgbClr val="FFFFCC"/>
      </a:dk2>
      <a:lt2>
        <a:srgbClr val="56925A"/>
      </a:lt2>
      <a:accent1>
        <a:srgbClr val="2B877C"/>
      </a:accent1>
      <a:accent2>
        <a:srgbClr val="5A9A5F"/>
      </a:accent2>
      <a:accent3>
        <a:srgbClr val="E9F4D2"/>
      </a:accent3>
      <a:accent4>
        <a:srgbClr val="002A00"/>
      </a:accent4>
      <a:accent5>
        <a:srgbClr val="ACC3BF"/>
      </a:accent5>
      <a:accent6>
        <a:srgbClr val="518B55"/>
      </a:accent6>
      <a:hlink>
        <a:srgbClr val="99FF33"/>
      </a:hlink>
      <a:folHlink>
        <a:srgbClr val="CCFF99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10">
        <a:dk1>
          <a:srgbClr val="56925A"/>
        </a:dk1>
        <a:lt1>
          <a:srgbClr val="FFFFFF"/>
        </a:lt1>
        <a:dk2>
          <a:srgbClr val="D8ECAA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E9F4D2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11">
        <a:dk1>
          <a:srgbClr val="003300"/>
        </a:dk1>
        <a:lt1>
          <a:srgbClr val="D8ECAA"/>
        </a:lt1>
        <a:dk2>
          <a:srgbClr val="FFFFCC"/>
        </a:dk2>
        <a:lt2>
          <a:srgbClr val="56925A"/>
        </a:lt2>
        <a:accent1>
          <a:srgbClr val="2B877C"/>
        </a:accent1>
        <a:accent2>
          <a:srgbClr val="5A9A5F"/>
        </a:accent2>
        <a:accent3>
          <a:srgbClr val="E9F4D2"/>
        </a:accent3>
        <a:accent4>
          <a:srgbClr val="002A00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112</TotalTime>
  <Words>630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Times New Roman</vt:lpstr>
      <vt:lpstr>Arial</vt:lpstr>
      <vt:lpstr>Wingdings</vt:lpstr>
      <vt:lpstr>Calibri</vt:lpstr>
      <vt:lpstr>Клен</vt:lpstr>
      <vt:lpstr>МОУ Кольская ООШ №3</vt:lpstr>
      <vt:lpstr>План</vt:lpstr>
      <vt:lpstr>Берёза</vt:lpstr>
      <vt:lpstr>Осина</vt:lpstr>
      <vt:lpstr>Ива</vt:lpstr>
      <vt:lpstr>Рябина</vt:lpstr>
      <vt:lpstr>Черемуха</vt:lpstr>
      <vt:lpstr>Сирень</vt:lpstr>
      <vt:lpstr>Ольха</vt:lpstr>
      <vt:lpstr>Верба</vt:lpstr>
      <vt:lpstr>          Сосна</vt:lpstr>
      <vt:lpstr>Карликовая береза</vt:lpstr>
      <vt:lpstr>Литература</vt:lpstr>
      <vt:lpstr>О себе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Кольская СОШ №3</dc:title>
  <dc:creator>Мама</dc:creator>
  <cp:lastModifiedBy>Мама</cp:lastModifiedBy>
  <cp:revision>10</cp:revision>
  <dcterms:created xsi:type="dcterms:W3CDTF">2007-03-28T14:15:37Z</dcterms:created>
  <dcterms:modified xsi:type="dcterms:W3CDTF">2009-04-16T14:23:17Z</dcterms:modified>
</cp:coreProperties>
</file>