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1AC984-D066-4583-B9E2-AE0926179A5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EE8F7-46BF-44D1-9AFE-17D9D4B01A9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00E2CC-17D6-4F05-B4FB-D2B17674C2E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9658072-6E30-45AE-A87C-433A4E2FFA4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C83C5FC-6E9C-46AC-93AF-5880D362749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7191CC-A816-4739-AACE-6B210F41258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6517FE-3FBC-4149-A033-E7D033795A4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AEDDAA-C062-44A7-86BB-067B0748D41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092A1A-D4DB-4679-A196-266C544BF09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38DBC2-96BD-4680-A407-0ECC5D862D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E47584-EE61-4928-B072-E7DD12A6246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E8966-35EC-403A-B436-A9A3438208D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59311A-859C-40D4-AFF2-BF1C7D027EA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37FD68B-68A0-421F-90E1-700D66417E4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000"/>
              <a:t>Согласные звуки</a:t>
            </a:r>
            <a:br>
              <a:rPr lang="ru-RU" sz="4000"/>
            </a:br>
            <a:r>
              <a:rPr lang="ru-RU" sz="4000"/>
              <a:t> </a:t>
            </a:r>
            <a:br>
              <a:rPr lang="ru-RU" sz="4000"/>
            </a:br>
            <a:r>
              <a:rPr lang="ru-RU" sz="4000"/>
              <a:t/>
            </a:r>
            <a:br>
              <a:rPr lang="ru-RU" sz="4000"/>
            </a:br>
            <a:r>
              <a:rPr lang="ru-RU" sz="4000"/>
              <a:t/>
            </a:r>
            <a:br>
              <a:rPr lang="ru-RU" sz="4000"/>
            </a:br>
            <a:r>
              <a:rPr lang="ru-RU" sz="4000"/>
              <a:t>Буква Зз</a:t>
            </a:r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3635375" y="2781300"/>
            <a:ext cx="504825" cy="576263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4643438" y="2708275"/>
            <a:ext cx="504825" cy="576263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635375" y="2492375"/>
            <a:ext cx="533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 sz="6000">
                <a:solidFill>
                  <a:schemeClr val="accent2"/>
                </a:solidFill>
              </a:rPr>
              <a:t>з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4572000" y="2492375"/>
            <a:ext cx="533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 sz="6000">
                <a:solidFill>
                  <a:schemeClr val="hlink"/>
                </a:solidFill>
              </a:rPr>
              <a:t>з</a:t>
            </a:r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 flipH="1">
            <a:off x="5003800" y="2781300"/>
            <a:ext cx="71438" cy="71438"/>
          </a:xfrm>
          <a:prstGeom prst="wedgeEllipseCallout">
            <a:avLst>
              <a:gd name="adj1" fmla="val 30000"/>
              <a:gd name="adj2" fmla="val 17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sz="quarter" idx="2"/>
          </p:nvPr>
        </p:nvSpPr>
        <p:spPr>
          <a:xfrm>
            <a:off x="4643438" y="476250"/>
            <a:ext cx="4038600" cy="2185988"/>
          </a:xfrm>
        </p:spPr>
        <p:txBody>
          <a:bodyPr/>
          <a:lstStyle/>
          <a:p>
            <a:endParaRPr lang="ru-RU" sz="2400"/>
          </a:p>
        </p:txBody>
      </p:sp>
      <p:pic>
        <p:nvPicPr>
          <p:cNvPr id="5129" name="Picture 9" descr="j030493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04950" y="735013"/>
            <a:ext cx="1819275" cy="1668462"/>
          </a:xfrm>
        </p:spPr>
      </p:pic>
      <p:sp>
        <p:nvSpPr>
          <p:cNvPr id="5131" name="AutoShape 11"/>
          <p:cNvSpPr>
            <a:spLocks noChangeArrowheads="1"/>
          </p:cNvSpPr>
          <p:nvPr/>
        </p:nvSpPr>
        <p:spPr bwMode="auto">
          <a:xfrm>
            <a:off x="6084888" y="692150"/>
            <a:ext cx="1439862" cy="1584325"/>
          </a:xfrm>
          <a:prstGeom prst="bracketPair">
            <a:avLst>
              <a:gd name="adj" fmla="val 1981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6424613" y="739775"/>
            <a:ext cx="79851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 sz="8000">
                <a:solidFill>
                  <a:schemeClr val="accent2"/>
                </a:solidFill>
              </a:rPr>
              <a:t>З</a:t>
            </a:r>
          </a:p>
        </p:txBody>
      </p:sp>
      <p:sp>
        <p:nvSpPr>
          <p:cNvPr id="5133" name="Rectangle 13"/>
          <p:cNvSpPr>
            <a:spLocks noChangeArrowheads="1"/>
          </p:cNvSpPr>
          <p:nvPr>
            <p:ph sz="quarter" idx="4"/>
          </p:nvPr>
        </p:nvSpPr>
        <p:spPr>
          <a:xfrm>
            <a:off x="5940425" y="3938588"/>
            <a:ext cx="1727200" cy="1651000"/>
          </a:xfrm>
          <a:prstGeom prst="bracketPair">
            <a:avLst>
              <a:gd name="adj" fmla="val 19815"/>
            </a:avLst>
          </a:prstGeom>
          <a:ln>
            <a:solidFill>
              <a:schemeClr val="tx1"/>
            </a:solidFill>
            <a:round/>
          </a:ln>
        </p:spPr>
        <p:txBody>
          <a:bodyPr/>
          <a:lstStyle/>
          <a:p>
            <a:endParaRPr lang="ru-RU" sz="2400"/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6372225" y="4076700"/>
            <a:ext cx="7985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 sz="8000">
                <a:solidFill>
                  <a:srgbClr val="009900"/>
                </a:solidFill>
                <a:hlinkClick r:id="" action="ppaction://noaction">
                  <a:snd r:embed="rId3" name="chimes.wav" builtIn="1"/>
                </a:hlinkClick>
              </a:rPr>
              <a:t>З</a:t>
            </a:r>
            <a:endParaRPr lang="ru-RU" sz="8000">
              <a:solidFill>
                <a:srgbClr val="009900"/>
              </a:solidFill>
            </a:endParaRPr>
          </a:p>
        </p:txBody>
      </p:sp>
      <p:sp>
        <p:nvSpPr>
          <p:cNvPr id="5136" name="AutoShape 16"/>
          <p:cNvSpPr>
            <a:spLocks noChangeArrowheads="1"/>
          </p:cNvSpPr>
          <p:nvPr/>
        </p:nvSpPr>
        <p:spPr bwMode="auto">
          <a:xfrm>
            <a:off x="7019925" y="4221163"/>
            <a:ext cx="73025" cy="144462"/>
          </a:xfrm>
          <a:prstGeom prst="wedgeEllipseCallout">
            <a:avLst>
              <a:gd name="adj1" fmla="val -26088"/>
              <a:gd name="adj2" fmla="val 16318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>
              <a:solidFill>
                <a:srgbClr val="009900"/>
              </a:solidFill>
            </a:endParaRPr>
          </a:p>
        </p:txBody>
      </p:sp>
      <p:pic>
        <p:nvPicPr>
          <p:cNvPr id="5137" name="Picture 17" descr="зебра"/>
          <p:cNvPicPr>
            <a:picLocks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860425" y="3938588"/>
            <a:ext cx="3232150" cy="21875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1" grpId="0" animBg="1"/>
      <p:bldP spid="5133" grpId="0" animBg="1"/>
      <p:bldP spid="51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851275" y="765175"/>
            <a:ext cx="14795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endParaRPr lang="ru-RU" sz="4800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987675" y="1412875"/>
            <a:ext cx="2990850" cy="326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 sz="20800">
                <a:solidFill>
                  <a:schemeClr val="accent2"/>
                </a:solidFill>
              </a:rPr>
              <a:t>Зз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Rectangle 8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/>
              <a:t>Зоопарк</a:t>
            </a:r>
          </a:p>
        </p:txBody>
      </p:sp>
      <p:pic>
        <p:nvPicPr>
          <p:cNvPr id="10253" name="Picture 13" descr="волк"/>
          <p:cNvPicPr>
            <a:picLocks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49313" y="1600200"/>
            <a:ext cx="3252787" cy="2185988"/>
          </a:xfrm>
          <a:noFill/>
          <a:ln/>
        </p:spPr>
      </p:pic>
      <p:pic>
        <p:nvPicPr>
          <p:cNvPr id="10254" name="Picture 14" descr="енот"/>
          <p:cNvPicPr>
            <a:picLocks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755650" y="3933825"/>
            <a:ext cx="3443288" cy="2187575"/>
          </a:xfrm>
          <a:noFill/>
          <a:ln/>
        </p:spPr>
      </p:pic>
      <p:pic>
        <p:nvPicPr>
          <p:cNvPr id="10255" name="Picture 15" descr="змея"/>
          <p:cNvPicPr>
            <a:picLocks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159375" y="1600200"/>
            <a:ext cx="3016250" cy="2185988"/>
          </a:xfrm>
          <a:noFill/>
          <a:ln/>
        </p:spPr>
      </p:pic>
      <p:pic>
        <p:nvPicPr>
          <p:cNvPr id="10256" name="Picture 16" descr="удав"/>
          <p:cNvPicPr>
            <a:picLocks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5132388" y="3938588"/>
            <a:ext cx="3068637" cy="2187575"/>
          </a:xfrm>
          <a:noFill/>
          <a:ln/>
        </p:spPr>
      </p:pic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2319338" y="3305175"/>
            <a:ext cx="7477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 b="1">
                <a:solidFill>
                  <a:schemeClr val="bg1"/>
                </a:solidFill>
              </a:rPr>
              <a:t>Волк</a:t>
            </a: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6165850" y="3305175"/>
            <a:ext cx="1277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Анаконда</a:t>
            </a: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2047875" y="5537200"/>
            <a:ext cx="727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Енот</a:t>
            </a:r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6580188" y="5681663"/>
            <a:ext cx="739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Удав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Ребусы</a:t>
            </a:r>
          </a:p>
        </p:txBody>
      </p:sp>
      <p:pic>
        <p:nvPicPr>
          <p:cNvPr id="14343" name="Picture 7" descr="слон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628775"/>
            <a:ext cx="3816350" cy="4537075"/>
          </a:xfrm>
          <a:noFill/>
          <a:ln/>
        </p:spPr>
      </p:pic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1116013" y="1484313"/>
            <a:ext cx="584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5400"/>
              <a:t>л</a:t>
            </a:r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1042988" y="1773238"/>
            <a:ext cx="86360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1360488" y="4943475"/>
            <a:ext cx="153352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6600"/>
              <a:t>сон</a:t>
            </a:r>
          </a:p>
        </p:txBody>
      </p:sp>
      <p:pic>
        <p:nvPicPr>
          <p:cNvPr id="14347" name="Picture 11" descr="олень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0" y="1628775"/>
            <a:ext cx="4103688" cy="4464050"/>
          </a:xfrm>
          <a:noFill/>
          <a:ln/>
        </p:spPr>
      </p:pic>
      <p:sp>
        <p:nvSpPr>
          <p:cNvPr id="14350" name="AutoShape 14"/>
          <p:cNvSpPr>
            <a:spLocks noChangeArrowheads="1"/>
          </p:cNvSpPr>
          <p:nvPr/>
        </p:nvSpPr>
        <p:spPr bwMode="auto">
          <a:xfrm>
            <a:off x="4932363" y="1844675"/>
            <a:ext cx="287337" cy="6477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5594350" y="5094288"/>
            <a:ext cx="1701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5400">
                <a:solidFill>
                  <a:schemeClr val="bg1"/>
                </a:solidFill>
              </a:rPr>
              <a:t>лень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5" grpId="0" animBg="1"/>
      <p:bldP spid="14350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16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Arial</vt:lpstr>
      <vt:lpstr>Оформление по умолчанию</vt:lpstr>
      <vt:lpstr>Согласные звуки     Буква Зз</vt:lpstr>
      <vt:lpstr>Слайд 2</vt:lpstr>
      <vt:lpstr>Слайд 3</vt:lpstr>
      <vt:lpstr>Слайд 4</vt:lpstr>
      <vt:lpstr>Слайд 5</vt:lpstr>
      <vt:lpstr>Зоопарк</vt:lpstr>
      <vt:lpstr>Слайд 7</vt:lpstr>
      <vt:lpstr>Ребусы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Согласные звуки     Буква Зз</dc:title>
  <dc:creator>Андрей</dc:creator>
  <cp:lastModifiedBy>Мама</cp:lastModifiedBy>
  <cp:revision>4</cp:revision>
  <dcterms:created xsi:type="dcterms:W3CDTF">2006-11-26T11:10:10Z</dcterms:created>
  <dcterms:modified xsi:type="dcterms:W3CDTF">2009-04-20T19:28:38Z</dcterms:modified>
</cp:coreProperties>
</file>