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1" r:id="rId3"/>
    <p:sldId id="270" r:id="rId4"/>
    <p:sldId id="267" r:id="rId5"/>
    <p:sldId id="272" r:id="rId6"/>
    <p:sldId id="258" r:id="rId7"/>
    <p:sldId id="261" r:id="rId8"/>
    <p:sldId id="262" r:id="rId9"/>
    <p:sldId id="263" r:id="rId10"/>
    <p:sldId id="266" r:id="rId11"/>
    <p:sldId id="27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996633"/>
    <a:srgbClr val="FF0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03FDE-0BA3-464B-9705-1B5105A74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B63B8-6CA6-4D44-B239-3B74C7152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4D7B9-3281-4069-815D-D76200E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FC150-4D77-4822-A96F-DAB76F960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072B0-4A7E-465B-B042-2FBB1B8E1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18481-8105-41A3-96B7-DED5E46DA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390CC-C21D-46C2-ADB4-2AFED47C1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356CF-53D7-44F5-8B63-711129264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CC73D-8AF2-49DB-B5B6-A7E5118C1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F28E2-F509-47DF-835F-96ED187CF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BD03A-E7BB-4F24-A328-87D3CBF40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B242C-D709-4217-A2A3-284F4D37C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A0D309F-64E4-4028-B1B5-D6B6B3FA5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339975" y="1700213"/>
            <a:ext cx="5075238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600"/>
              <a:t>г</a:t>
            </a:r>
            <a:r>
              <a:rPr lang="ru-RU" sz="15600">
                <a:solidFill>
                  <a:srgbClr val="FF0000"/>
                </a:solidFill>
              </a:rPr>
              <a:t>а</a:t>
            </a:r>
            <a:r>
              <a:rPr lang="ru-RU" sz="15600"/>
              <a:t>кн</a:t>
            </a:r>
            <a:r>
              <a:rPr lang="ru-RU" sz="1560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>
            <a:off x="4932363" y="1989138"/>
            <a:ext cx="431800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286000" y="1714500"/>
            <a:ext cx="5075238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600"/>
              <a:t>кн</a:t>
            </a:r>
            <a:r>
              <a:rPr lang="ru-RU" sz="15600">
                <a:solidFill>
                  <a:srgbClr val="FF0000"/>
                </a:solidFill>
              </a:rPr>
              <a:t>и</a:t>
            </a:r>
            <a:r>
              <a:rPr lang="ru-RU" sz="15600"/>
              <a:t>г</a:t>
            </a:r>
            <a:r>
              <a:rPr lang="ru-RU" sz="15600">
                <a:solidFill>
                  <a:srgbClr val="FF0000"/>
                </a:solidFill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 animBg="1"/>
      <p:bldP spid="163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3563938" y="765175"/>
            <a:ext cx="2163762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7200">
                <a:solidFill>
                  <a:schemeClr val="accent2"/>
                </a:solidFill>
              </a:rPr>
              <a:t>Гг</a:t>
            </a: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2339975" y="4652963"/>
            <a:ext cx="914400" cy="914400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411413" y="3933825"/>
            <a:ext cx="781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900">
                <a:solidFill>
                  <a:schemeClr val="accent2"/>
                </a:solidFill>
              </a:rPr>
              <a:t>г</a:t>
            </a:r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5219700" y="4724400"/>
            <a:ext cx="1635125" cy="914400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292725" y="4437063"/>
            <a:ext cx="20161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solidFill>
                  <a:srgbClr val="006600"/>
                </a:solidFill>
              </a:rPr>
              <a:t>Г*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932363" y="4144963"/>
            <a:ext cx="3938587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7200">
                <a:solidFill>
                  <a:srgbClr val="000066"/>
                </a:solidFill>
              </a:rPr>
              <a:t>Шш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258888" y="4144963"/>
            <a:ext cx="277812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7200">
                <a:solidFill>
                  <a:srgbClr val="006600"/>
                </a:solidFill>
              </a:rPr>
              <a:t>Чч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638925" y="0"/>
            <a:ext cx="2505075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7200">
                <a:solidFill>
                  <a:schemeClr val="hlink"/>
                </a:solidFill>
              </a:rPr>
              <a:t>Зз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0" y="1412875"/>
            <a:ext cx="3051175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7200"/>
              <a:t>Цц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/>
      <p:bldP spid="22535" grpId="0" animBg="1"/>
      <p:bldP spid="22536" grpId="0"/>
      <p:bldP spid="22537" grpId="0"/>
      <p:bldP spid="22538" grpId="0"/>
      <p:bldP spid="22539" grpId="0"/>
      <p:bldP spid="225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419475" y="2133600"/>
            <a:ext cx="33845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ГЛ</a:t>
            </a:r>
            <a:r>
              <a:rPr lang="ru-RU" sz="106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76600" y="2133600"/>
            <a:ext cx="302418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</a:t>
            </a:r>
            <a:r>
              <a:rPr lang="ru-RU" sz="10600">
                <a:solidFill>
                  <a:srgbClr val="006600"/>
                </a:solidFill>
              </a:rPr>
              <a:t>Р</a:t>
            </a:r>
            <a:r>
              <a:rPr lang="ru-RU" sz="1060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203575" y="2060575"/>
            <a:ext cx="302418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ГР</a:t>
            </a:r>
            <a:r>
              <a:rPr lang="ru-RU" sz="1060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916238" y="2060575"/>
            <a:ext cx="40322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ГЛ</a:t>
            </a:r>
            <a:r>
              <a:rPr lang="ru-RU" sz="1060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059113" y="2133600"/>
            <a:ext cx="32766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</a:t>
            </a:r>
            <a:r>
              <a:rPr lang="ru-RU" sz="10600">
                <a:solidFill>
                  <a:srgbClr val="006600"/>
                </a:solidFill>
              </a:rPr>
              <a:t>Р</a:t>
            </a:r>
            <a:r>
              <a:rPr lang="ru-RU" sz="10600">
                <a:solidFill>
                  <a:srgbClr val="FF0000"/>
                </a:solidFill>
              </a:rPr>
              <a:t>Ё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276600" y="2060575"/>
            <a:ext cx="2879725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ГЛ</a:t>
            </a:r>
            <a:r>
              <a:rPr lang="ru-RU" sz="1060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348038" y="2133600"/>
            <a:ext cx="28067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</a:t>
            </a:r>
            <a:r>
              <a:rPr lang="ru-RU" sz="10600">
                <a:solidFill>
                  <a:srgbClr val="006600"/>
                </a:solidFill>
              </a:rPr>
              <a:t>Р</a:t>
            </a:r>
            <a:r>
              <a:rPr lang="ru-RU" sz="10600">
                <a:solidFill>
                  <a:srgbClr val="FF0000"/>
                </a:solidFill>
              </a:rPr>
              <a:t>Я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771775" y="2060575"/>
            <a:ext cx="36004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ГР</a:t>
            </a:r>
            <a:r>
              <a:rPr lang="ru-RU" sz="1060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627313" y="2205038"/>
            <a:ext cx="36004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ГР</a:t>
            </a:r>
            <a:r>
              <a:rPr lang="ru-RU" sz="1060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555875" y="2205038"/>
            <a:ext cx="36004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600">
                <a:solidFill>
                  <a:schemeClr val="accent2"/>
                </a:solidFill>
              </a:rPr>
              <a:t>Г</a:t>
            </a:r>
            <a:r>
              <a:rPr lang="ru-RU" sz="10600">
                <a:solidFill>
                  <a:srgbClr val="006600"/>
                </a:solidFill>
              </a:rPr>
              <a:t>Л</a:t>
            </a:r>
            <a:r>
              <a:rPr lang="ru-RU" sz="10600">
                <a:solidFill>
                  <a:srgbClr val="FF0000"/>
                </a:solidFill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2" grpId="1"/>
      <p:bldP spid="17413" grpId="0"/>
      <p:bldP spid="17413" grpId="1"/>
      <p:bldP spid="17414" grpId="0"/>
      <p:bldP spid="17414" grpId="1"/>
      <p:bldP spid="17415" grpId="0"/>
      <p:bldP spid="17415" grpId="1"/>
      <p:bldP spid="17416" grpId="0"/>
      <p:bldP spid="17416" grpId="1"/>
      <p:bldP spid="17417" grpId="0"/>
      <p:bldP spid="17417" grpId="1"/>
      <p:bldP spid="17418" grpId="0"/>
      <p:bldP spid="17418" grpId="1"/>
      <p:bldP spid="17419" grpId="0"/>
      <p:bldP spid="17419" grpId="1"/>
      <p:bldP spid="17420" grpId="0"/>
      <p:bldP spid="17420" grpId="1"/>
      <p:bldP spid="17421" grpId="0"/>
      <p:bldP spid="174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516688" y="404813"/>
            <a:ext cx="15224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Г</a:t>
            </a:r>
            <a:r>
              <a:rPr lang="ru-RU" sz="960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092950" y="3357563"/>
            <a:ext cx="15224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Г</a:t>
            </a:r>
            <a:r>
              <a:rPr lang="ru-RU" sz="96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700338" y="4508500"/>
            <a:ext cx="15224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rgbClr val="006600"/>
                </a:solidFill>
              </a:rPr>
              <a:t>Г</a:t>
            </a:r>
            <a:r>
              <a:rPr lang="ru-RU" sz="960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7400925" y="5302250"/>
            <a:ext cx="14716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х</a:t>
            </a:r>
            <a:r>
              <a:rPr lang="ru-RU" sz="96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076825" y="5013325"/>
            <a:ext cx="17033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rgbClr val="006600"/>
                </a:solidFill>
              </a:rPr>
              <a:t>м</a:t>
            </a:r>
            <a:r>
              <a:rPr lang="ru-RU" sz="960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79388" y="5084763"/>
            <a:ext cx="15557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rgbClr val="006600"/>
                </a:solidFill>
              </a:rPr>
              <a:t>л</a:t>
            </a:r>
            <a:r>
              <a:rPr lang="ru-RU" sz="9600">
                <a:solidFill>
                  <a:srgbClr val="FF0000"/>
                </a:solidFill>
              </a:rPr>
              <a:t>я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539750" y="1844675"/>
            <a:ext cx="22002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Г</a:t>
            </a:r>
            <a:r>
              <a:rPr lang="ru-RU" sz="9600">
                <a:solidFill>
                  <a:srgbClr val="006600"/>
                </a:solidFill>
              </a:rPr>
              <a:t>р</a:t>
            </a:r>
            <a:r>
              <a:rPr lang="ru-RU" sz="960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508625" y="2133600"/>
            <a:ext cx="18399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ш</a:t>
            </a:r>
            <a:r>
              <a:rPr lang="ru-RU" sz="96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195513" y="765175"/>
            <a:ext cx="15351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solidFill>
                  <a:schemeClr val="accent2"/>
                </a:solidFill>
              </a:rPr>
              <a:t>н</a:t>
            </a:r>
            <a:r>
              <a:rPr lang="ru-RU" sz="9600">
                <a:solidFill>
                  <a:srgbClr val="FF0000"/>
                </a:solidFill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4" grpId="0"/>
      <p:bldP spid="4105" grpId="0"/>
      <p:bldP spid="4108" grpId="0"/>
      <p:bldP spid="4110" grpId="0"/>
      <p:bldP spid="4111" grpId="0"/>
      <p:bldP spid="4112" grpId="0"/>
      <p:bldP spid="41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684213" y="260350"/>
            <a:ext cx="748982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 u="sng"/>
              <a:t>Г</a:t>
            </a:r>
            <a:r>
              <a:rPr lang="ru-RU" sz="8800"/>
              <a:t>ена       </a:t>
            </a:r>
            <a:r>
              <a:rPr lang="ru-RU" sz="8800" u="sng"/>
              <a:t>Г</a:t>
            </a:r>
            <a:r>
              <a:rPr lang="ru-RU" sz="8800"/>
              <a:t>аля</a:t>
            </a:r>
          </a:p>
          <a:p>
            <a:pPr>
              <a:spcBef>
                <a:spcPct val="50000"/>
              </a:spcBef>
            </a:pPr>
            <a:r>
              <a:rPr lang="ru-RU" sz="8800"/>
              <a:t>      </a:t>
            </a:r>
            <a:r>
              <a:rPr lang="ru-RU" sz="8800" u="sng"/>
              <a:t>Г</a:t>
            </a:r>
            <a:r>
              <a:rPr lang="ru-RU" sz="8800"/>
              <a:t>оша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908175" y="4652963"/>
            <a:ext cx="5472113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u="sng"/>
              <a:t>Г</a:t>
            </a:r>
            <a:r>
              <a:rPr lang="ru-RU" sz="8800"/>
              <a:t>ремиха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6" descr="греми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11425"/>
            <a:ext cx="6372225" cy="4346575"/>
          </a:xfrm>
          <a:prstGeom prst="rect">
            <a:avLst/>
          </a:prstGeom>
          <a:noFill/>
          <a:ln w="57150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9219" name="Picture 15" descr="база"/>
          <p:cNvPicPr>
            <a:picLocks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3708400" y="0"/>
            <a:ext cx="5435600" cy="3260725"/>
          </a:xfrm>
          <a:noFill/>
          <a:ln w="57150">
            <a:solidFill>
              <a:srgbClr val="000066"/>
            </a:solidFill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0"/>
            <a:ext cx="399573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/>
              <a:t>Гремиха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35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Мама</cp:lastModifiedBy>
  <cp:revision>7</cp:revision>
  <dcterms:created xsi:type="dcterms:W3CDTF">2007-12-04T15:54:36Z</dcterms:created>
  <dcterms:modified xsi:type="dcterms:W3CDTF">2009-04-20T19:08:07Z</dcterms:modified>
</cp:coreProperties>
</file>