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26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1F3D5-0453-43BD-94DC-EACFA77CDA65}" type="datetimeFigureOut">
              <a:rPr lang="ru-RU" smtClean="0"/>
              <a:t>21.01.2013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84F9A-A557-4270-9681-1154A10C3A3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1F3D5-0453-43BD-94DC-EACFA77CDA65}" type="datetimeFigureOut">
              <a:rPr lang="ru-RU" smtClean="0"/>
              <a:t>21.01.2013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84F9A-A557-4270-9681-1154A10C3A3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1F3D5-0453-43BD-94DC-EACFA77CDA65}" type="datetimeFigureOut">
              <a:rPr lang="ru-RU" smtClean="0"/>
              <a:t>21.01.2013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84F9A-A557-4270-9681-1154A10C3A3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1F3D5-0453-43BD-94DC-EACFA77CDA65}" type="datetimeFigureOut">
              <a:rPr lang="ru-RU" smtClean="0"/>
              <a:t>21.01.2013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84F9A-A557-4270-9681-1154A10C3A3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1F3D5-0453-43BD-94DC-EACFA77CDA65}" type="datetimeFigureOut">
              <a:rPr lang="ru-RU" smtClean="0"/>
              <a:t>21.01.2013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84F9A-A557-4270-9681-1154A10C3A3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1F3D5-0453-43BD-94DC-EACFA77CDA65}" type="datetimeFigureOut">
              <a:rPr lang="ru-RU" smtClean="0"/>
              <a:t>21.01.2013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84F9A-A557-4270-9681-1154A10C3A3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1F3D5-0453-43BD-94DC-EACFA77CDA65}" type="datetimeFigureOut">
              <a:rPr lang="ru-RU" smtClean="0"/>
              <a:t>21.01.2013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84F9A-A557-4270-9681-1154A10C3A3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1F3D5-0453-43BD-94DC-EACFA77CDA65}" type="datetimeFigureOut">
              <a:rPr lang="ru-RU" smtClean="0"/>
              <a:t>21.01.2013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84F9A-A557-4270-9681-1154A10C3A3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1F3D5-0453-43BD-94DC-EACFA77CDA65}" type="datetimeFigureOut">
              <a:rPr lang="ru-RU" smtClean="0"/>
              <a:t>21.01.2013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84F9A-A557-4270-9681-1154A10C3A3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1F3D5-0453-43BD-94DC-EACFA77CDA65}" type="datetimeFigureOut">
              <a:rPr lang="ru-RU" smtClean="0"/>
              <a:t>21.01.2013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84F9A-A557-4270-9681-1154A10C3A3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1F3D5-0453-43BD-94DC-EACFA77CDA65}" type="datetimeFigureOut">
              <a:rPr lang="ru-RU" smtClean="0"/>
              <a:t>21.01.2013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84F9A-A557-4270-9681-1154A10C3A3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E1F3D5-0453-43BD-94DC-EACFA77CDA65}" type="datetimeFigureOut">
              <a:rPr lang="ru-RU" smtClean="0"/>
              <a:t>21.01.2013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C84F9A-A557-4270-9681-1154A10C3A3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Решение задач изученных видов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86446" y="5572140"/>
            <a:ext cx="3000396" cy="614370"/>
          </a:xfrm>
        </p:spPr>
        <p:txBody>
          <a:bodyPr>
            <a:normAutofit fontScale="40000" lnSpcReduction="20000"/>
          </a:bodyPr>
          <a:lstStyle/>
          <a:p>
            <a:pPr algn="l"/>
            <a:r>
              <a:rPr lang="ru-RU" dirty="0" smtClean="0"/>
              <a:t>Автор: </a:t>
            </a:r>
          </a:p>
          <a:p>
            <a:pPr algn="l"/>
            <a:r>
              <a:rPr lang="ru-RU" dirty="0" smtClean="0"/>
              <a:t>учитель </a:t>
            </a:r>
            <a:r>
              <a:rPr lang="ru-RU" dirty="0" err="1" smtClean="0"/>
              <a:t>нач</a:t>
            </a:r>
            <a:r>
              <a:rPr lang="ru-RU" dirty="0" smtClean="0"/>
              <a:t>. классов С.Л. Панфилова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Задачи на разностное сравнение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600200"/>
            <a:ext cx="8858280" cy="4525963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ru-RU" dirty="0" smtClean="0"/>
              <a:t>Прочитай.</a:t>
            </a:r>
          </a:p>
          <a:p>
            <a:pPr marL="514350" indent="-514350">
              <a:buAutoNum type="arabicPeriod"/>
            </a:pPr>
            <a:r>
              <a:rPr lang="ru-RU" dirty="0" smtClean="0"/>
              <a:t>Найди, что известно.</a:t>
            </a:r>
          </a:p>
          <a:p>
            <a:pPr marL="514350" indent="-514350">
              <a:buAutoNum type="arabicPeriod"/>
            </a:pPr>
            <a:r>
              <a:rPr lang="ru-RU" dirty="0" smtClean="0"/>
              <a:t>Что надо найти? </a:t>
            </a:r>
            <a:r>
              <a:rPr lang="ru-RU" b="1" u="sng" dirty="0" smtClean="0">
                <a:solidFill>
                  <a:schemeClr val="accent3">
                    <a:lumMod val="50000"/>
                  </a:schemeClr>
                </a:solidFill>
              </a:rPr>
              <a:t>На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 сколько </a:t>
            </a:r>
            <a:r>
              <a:rPr lang="ru-RU" b="1" u="sng" dirty="0" smtClean="0">
                <a:solidFill>
                  <a:schemeClr val="accent3">
                    <a:lumMod val="50000"/>
                  </a:schemeClr>
                </a:solidFill>
              </a:rPr>
              <a:t>больше/меньше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?</a:t>
            </a:r>
          </a:p>
          <a:p>
            <a:pPr marL="514350" indent="-514350">
              <a:buAutoNum type="arabicPeriod"/>
            </a:pPr>
            <a:r>
              <a:rPr lang="ru-RU" b="1" u="sng" dirty="0" smtClean="0">
                <a:solidFill>
                  <a:srgbClr val="FF0000"/>
                </a:solidFill>
              </a:rPr>
              <a:t>Сравни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smtClean="0"/>
              <a:t>числа.</a:t>
            </a:r>
          </a:p>
          <a:p>
            <a:pPr marL="514350" indent="-514350">
              <a:buAutoNum type="arabicPeriod"/>
            </a:pPr>
            <a:r>
              <a:rPr lang="ru-RU" dirty="0" smtClean="0"/>
              <a:t>Из большего </a:t>
            </a:r>
            <a:r>
              <a:rPr lang="ru-RU" b="1" u="sng" dirty="0" smtClean="0">
                <a:solidFill>
                  <a:srgbClr val="FF0000"/>
                </a:solidFill>
              </a:rPr>
              <a:t>вычти</a:t>
            </a:r>
            <a:r>
              <a:rPr lang="ru-RU" b="1" u="sng" dirty="0" smtClean="0"/>
              <a:t> </a:t>
            </a:r>
            <a:r>
              <a:rPr lang="ru-RU" dirty="0" smtClean="0"/>
              <a:t>меньшее.</a:t>
            </a:r>
          </a:p>
          <a:p>
            <a:pPr marL="514350" indent="-514350">
              <a:buAutoNum type="arabicPeriod"/>
            </a:pPr>
            <a:r>
              <a:rPr lang="ru-RU" dirty="0" smtClean="0">
                <a:solidFill>
                  <a:srgbClr val="FF0000"/>
                </a:solidFill>
              </a:rPr>
              <a:t>Напиши ответ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Задача 1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Петя нарисовал 5 цветов, Лена нарисовала 8 цветов. </a:t>
            </a:r>
            <a:r>
              <a:rPr lang="ru-RU" dirty="0" smtClean="0">
                <a:solidFill>
                  <a:srgbClr val="FF0000"/>
                </a:solidFill>
              </a:rPr>
              <a:t>На </a:t>
            </a:r>
            <a:r>
              <a:rPr lang="ru-RU" dirty="0" smtClean="0"/>
              <a:t>сколько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smtClean="0"/>
              <a:t>цветов </a:t>
            </a:r>
            <a:r>
              <a:rPr lang="ru-RU" dirty="0" smtClean="0">
                <a:solidFill>
                  <a:srgbClr val="FF0000"/>
                </a:solidFill>
              </a:rPr>
              <a:t>больше </a:t>
            </a:r>
            <a:r>
              <a:rPr lang="ru-RU" dirty="0" smtClean="0"/>
              <a:t>нарисовала Лена?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330026694634_70507_1216120309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2910" y="3286124"/>
            <a:ext cx="642942" cy="857256"/>
          </a:xfrm>
          <a:prstGeom prst="rect">
            <a:avLst/>
          </a:prstGeom>
        </p:spPr>
      </p:pic>
      <p:pic>
        <p:nvPicPr>
          <p:cNvPr id="5" name="Рисунок 4" descr="330026694634_70507_1216120309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57290" y="3286124"/>
            <a:ext cx="642942" cy="857256"/>
          </a:xfrm>
          <a:prstGeom prst="rect">
            <a:avLst/>
          </a:prstGeom>
        </p:spPr>
      </p:pic>
      <p:pic>
        <p:nvPicPr>
          <p:cNvPr id="6" name="Рисунок 5" descr="330026694634_70507_1216120309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14744" y="3286124"/>
            <a:ext cx="642942" cy="857256"/>
          </a:xfrm>
          <a:prstGeom prst="rect">
            <a:avLst/>
          </a:prstGeom>
        </p:spPr>
      </p:pic>
      <p:pic>
        <p:nvPicPr>
          <p:cNvPr id="7" name="Рисунок 6" descr="330026694634_70507_1216120309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3108" y="3286124"/>
            <a:ext cx="642942" cy="857256"/>
          </a:xfrm>
          <a:prstGeom prst="rect">
            <a:avLst/>
          </a:prstGeom>
        </p:spPr>
      </p:pic>
      <p:pic>
        <p:nvPicPr>
          <p:cNvPr id="13" name="Рисунок 12" descr="330026694634_70507_1216120309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28926" y="3286124"/>
            <a:ext cx="642942" cy="857256"/>
          </a:xfrm>
          <a:prstGeom prst="rect">
            <a:avLst/>
          </a:prstGeom>
        </p:spPr>
      </p:pic>
      <p:pic>
        <p:nvPicPr>
          <p:cNvPr id="14" name="Рисунок 13" descr="b5e3f860ace4591a28f58e9c8cf5859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472" y="4321975"/>
            <a:ext cx="642942" cy="939364"/>
          </a:xfrm>
          <a:prstGeom prst="rect">
            <a:avLst/>
          </a:prstGeom>
        </p:spPr>
      </p:pic>
      <p:pic>
        <p:nvPicPr>
          <p:cNvPr id="15" name="Рисунок 14" descr="b5e3f860ace4591a28f58e9c8cf5859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85852" y="4321975"/>
            <a:ext cx="642942" cy="939364"/>
          </a:xfrm>
          <a:prstGeom prst="rect">
            <a:avLst/>
          </a:prstGeom>
        </p:spPr>
      </p:pic>
      <p:pic>
        <p:nvPicPr>
          <p:cNvPr id="18" name="Рисунок 17" descr="b5e3f860ace4591a28f58e9c8cf5859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43636" y="4339834"/>
            <a:ext cx="642942" cy="939364"/>
          </a:xfrm>
          <a:prstGeom prst="rect">
            <a:avLst/>
          </a:prstGeom>
        </p:spPr>
      </p:pic>
      <p:pic>
        <p:nvPicPr>
          <p:cNvPr id="19" name="Рисунок 18" descr="b5e3f860ace4591a28f58e9c8cf5859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86380" y="4339834"/>
            <a:ext cx="642942" cy="939364"/>
          </a:xfrm>
          <a:prstGeom prst="rect">
            <a:avLst/>
          </a:prstGeom>
        </p:spPr>
      </p:pic>
      <p:pic>
        <p:nvPicPr>
          <p:cNvPr id="20" name="Рисунок 19" descr="b5e3f860ace4591a28f58e9c8cf5859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00562" y="4339834"/>
            <a:ext cx="642942" cy="939364"/>
          </a:xfrm>
          <a:prstGeom prst="rect">
            <a:avLst/>
          </a:prstGeom>
        </p:spPr>
      </p:pic>
      <p:pic>
        <p:nvPicPr>
          <p:cNvPr id="21" name="Рисунок 20" descr="b5e3f860ace4591a28f58e9c8cf5859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71670" y="4321975"/>
            <a:ext cx="642942" cy="939364"/>
          </a:xfrm>
          <a:prstGeom prst="rect">
            <a:avLst/>
          </a:prstGeom>
        </p:spPr>
      </p:pic>
      <p:pic>
        <p:nvPicPr>
          <p:cNvPr id="22" name="Рисунок 21" descr="b5e3f860ace4591a28f58e9c8cf5859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28926" y="4321975"/>
            <a:ext cx="642942" cy="939364"/>
          </a:xfrm>
          <a:prstGeom prst="rect">
            <a:avLst/>
          </a:prstGeom>
        </p:spPr>
      </p:pic>
      <p:pic>
        <p:nvPicPr>
          <p:cNvPr id="23" name="Рисунок 22" descr="b5e3f860ace4591a28f58e9c8cf5859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14744" y="4321975"/>
            <a:ext cx="642942" cy="939364"/>
          </a:xfrm>
          <a:prstGeom prst="rect">
            <a:avLst/>
          </a:prstGeom>
        </p:spPr>
      </p:pic>
      <p:pic>
        <p:nvPicPr>
          <p:cNvPr id="24" name="Рисунок 23" descr="b5e3f860ace4591a28f58e9c8cf5859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2910" y="4357694"/>
            <a:ext cx="642942" cy="939364"/>
          </a:xfrm>
          <a:prstGeom prst="rect">
            <a:avLst/>
          </a:prstGeom>
        </p:spPr>
      </p:pic>
      <p:pic>
        <p:nvPicPr>
          <p:cNvPr id="25" name="Рисунок 24" descr="b5e3f860ace4591a28f58e9c8cf5859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57290" y="4357694"/>
            <a:ext cx="642942" cy="939364"/>
          </a:xfrm>
          <a:prstGeom prst="rect">
            <a:avLst/>
          </a:prstGeom>
        </p:spPr>
      </p:pic>
      <p:pic>
        <p:nvPicPr>
          <p:cNvPr id="26" name="Рисунок 25" descr="b5e3f860ace4591a28f58e9c8cf5859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3108" y="4357694"/>
            <a:ext cx="642942" cy="939364"/>
          </a:xfrm>
          <a:prstGeom prst="rect">
            <a:avLst/>
          </a:prstGeom>
        </p:spPr>
      </p:pic>
      <p:pic>
        <p:nvPicPr>
          <p:cNvPr id="27" name="Рисунок 26" descr="b5e3f860ace4591a28f58e9c8cf5859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00364" y="4357694"/>
            <a:ext cx="642942" cy="939364"/>
          </a:xfrm>
          <a:prstGeom prst="rect">
            <a:avLst/>
          </a:prstGeom>
        </p:spPr>
      </p:pic>
      <p:pic>
        <p:nvPicPr>
          <p:cNvPr id="28" name="Рисунок 27" descr="b5e3f860ace4591a28f58e9c8cf5859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14744" y="4339834"/>
            <a:ext cx="642942" cy="939364"/>
          </a:xfrm>
          <a:prstGeom prst="rect">
            <a:avLst/>
          </a:prstGeom>
        </p:spPr>
      </p:pic>
      <p:pic>
        <p:nvPicPr>
          <p:cNvPr id="29" name="Рисунок 28" descr="b5e3f860ace4591a28f58e9c8cf5859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2910" y="4339834"/>
            <a:ext cx="642942" cy="939364"/>
          </a:xfrm>
          <a:prstGeom prst="rect">
            <a:avLst/>
          </a:prstGeom>
        </p:spPr>
      </p:pic>
      <p:pic>
        <p:nvPicPr>
          <p:cNvPr id="30" name="Рисунок 29" descr="b5e3f860ace4591a28f58e9c8cf5859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57290" y="4339834"/>
            <a:ext cx="642942" cy="939364"/>
          </a:xfrm>
          <a:prstGeom prst="rect">
            <a:avLst/>
          </a:prstGeom>
        </p:spPr>
      </p:pic>
      <p:pic>
        <p:nvPicPr>
          <p:cNvPr id="31" name="Рисунок 30" descr="b5e3f860ace4591a28f58e9c8cf5859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3108" y="4339834"/>
            <a:ext cx="642942" cy="939364"/>
          </a:xfrm>
          <a:prstGeom prst="rect">
            <a:avLst/>
          </a:prstGeom>
        </p:spPr>
      </p:pic>
      <p:pic>
        <p:nvPicPr>
          <p:cNvPr id="32" name="Рисунок 31" descr="b5e3f860ace4591a28f58e9c8cf5859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00364" y="4339834"/>
            <a:ext cx="642942" cy="939364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Задача 2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Папа поймал 7 рыб, а сын 4 рыбы. </a:t>
            </a:r>
            <a:r>
              <a:rPr lang="ru-RU" dirty="0" smtClean="0">
                <a:solidFill>
                  <a:srgbClr val="FF0000"/>
                </a:solidFill>
              </a:rPr>
              <a:t>На</a:t>
            </a:r>
            <a:r>
              <a:rPr lang="ru-RU" dirty="0" smtClean="0"/>
              <a:t> сколько рыб </a:t>
            </a:r>
            <a:r>
              <a:rPr lang="ru-RU" dirty="0" smtClean="0">
                <a:solidFill>
                  <a:srgbClr val="FF0000"/>
                </a:solidFill>
              </a:rPr>
              <a:t>меньше</a:t>
            </a:r>
            <a:r>
              <a:rPr lang="ru-RU" dirty="0" smtClean="0"/>
              <a:t> поймал сын?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1348431146_vector_fish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2844" y="2928934"/>
            <a:ext cx="1238259" cy="714380"/>
          </a:xfrm>
          <a:prstGeom prst="rect">
            <a:avLst/>
          </a:prstGeom>
        </p:spPr>
      </p:pic>
      <p:pic>
        <p:nvPicPr>
          <p:cNvPr id="5" name="Рисунок 4" descr="1348431146_vector_fish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72396" y="2950915"/>
            <a:ext cx="1162058" cy="670418"/>
          </a:xfrm>
          <a:prstGeom prst="rect">
            <a:avLst/>
          </a:prstGeom>
        </p:spPr>
      </p:pic>
      <p:pic>
        <p:nvPicPr>
          <p:cNvPr id="6" name="Рисунок 5" descr="1348431146_vector_fish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500166" y="2956410"/>
            <a:ext cx="1143008" cy="659428"/>
          </a:xfrm>
          <a:prstGeom prst="rect">
            <a:avLst/>
          </a:prstGeom>
        </p:spPr>
      </p:pic>
      <p:pic>
        <p:nvPicPr>
          <p:cNvPr id="7" name="Рисунок 6" descr="1348431146_vector_fish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14612" y="2956410"/>
            <a:ext cx="1143008" cy="659428"/>
          </a:xfrm>
          <a:prstGeom prst="rect">
            <a:avLst/>
          </a:prstGeom>
        </p:spPr>
      </p:pic>
      <p:pic>
        <p:nvPicPr>
          <p:cNvPr id="8" name="Рисунок 7" descr="1348431146_vector_fish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929058" y="2964653"/>
            <a:ext cx="1114433" cy="642942"/>
          </a:xfrm>
          <a:prstGeom prst="rect">
            <a:avLst/>
          </a:prstGeom>
        </p:spPr>
      </p:pic>
      <p:pic>
        <p:nvPicPr>
          <p:cNvPr id="9" name="Рисунок 8" descr="1348431146_vector_fish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143504" y="2964653"/>
            <a:ext cx="1114433" cy="642942"/>
          </a:xfrm>
          <a:prstGeom prst="rect">
            <a:avLst/>
          </a:prstGeom>
        </p:spPr>
      </p:pic>
      <p:pic>
        <p:nvPicPr>
          <p:cNvPr id="10" name="Рисунок 9" descr="1348431146_vector_fish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57950" y="2964653"/>
            <a:ext cx="1114432" cy="642942"/>
          </a:xfrm>
          <a:prstGeom prst="rect">
            <a:avLst/>
          </a:prstGeom>
        </p:spPr>
      </p:pic>
      <p:pic>
        <p:nvPicPr>
          <p:cNvPr id="11" name="Рисунок 10" descr="rb3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2844" y="3893347"/>
            <a:ext cx="1092368" cy="857256"/>
          </a:xfrm>
          <a:prstGeom prst="rect">
            <a:avLst/>
          </a:prstGeom>
        </p:spPr>
      </p:pic>
      <p:pic>
        <p:nvPicPr>
          <p:cNvPr id="12" name="Рисунок 11" descr="rb3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00166" y="3893347"/>
            <a:ext cx="1092368" cy="857256"/>
          </a:xfrm>
          <a:prstGeom prst="rect">
            <a:avLst/>
          </a:prstGeom>
        </p:spPr>
      </p:pic>
      <p:pic>
        <p:nvPicPr>
          <p:cNvPr id="13" name="Рисунок 12" descr="rb3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86050" y="3893347"/>
            <a:ext cx="1092368" cy="857256"/>
          </a:xfrm>
          <a:prstGeom prst="rect">
            <a:avLst/>
          </a:prstGeom>
        </p:spPr>
      </p:pic>
      <p:pic>
        <p:nvPicPr>
          <p:cNvPr id="14" name="Рисунок 13" descr="rb3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29058" y="3893347"/>
            <a:ext cx="1092368" cy="85725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Задача 3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В вазе лежали 6 груш и 5 яблок. На сколько груш лежало больше, чем яблок?</a:t>
            </a:r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С первого  дерева собрали 10 ведер слив, а со второго -  6 ведер. На сколько ведер меньше собрали со </a:t>
            </a:r>
            <a:r>
              <a:rPr lang="ru-RU" smtClean="0"/>
              <a:t>второго дерева? </a:t>
            </a:r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125</Words>
  <Application>Microsoft Office PowerPoint</Application>
  <PresentationFormat>Экран (4:3)</PresentationFormat>
  <Paragraphs>19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Решение задач изученных видов</vt:lpstr>
      <vt:lpstr>Задачи на разностное сравнение</vt:lpstr>
      <vt:lpstr>Задача 1</vt:lpstr>
      <vt:lpstr>Задача 2</vt:lpstr>
      <vt:lpstr>Задача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Решение задач изученных видов</dc:title>
  <dc:creator>Мама</dc:creator>
  <cp:lastModifiedBy>Мама</cp:lastModifiedBy>
  <cp:revision>4</cp:revision>
  <dcterms:created xsi:type="dcterms:W3CDTF">2013-01-21T17:32:17Z</dcterms:created>
  <dcterms:modified xsi:type="dcterms:W3CDTF">2013-01-21T18:03:20Z</dcterms:modified>
</cp:coreProperties>
</file>