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D3D073-1114-4A99-995B-AAA40A1BF8E4}" type="datetimeFigureOut">
              <a:rPr lang="ru-RU" smtClean="0"/>
              <a:t>16.09.2012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E2CF80-BAE6-427C-B1CA-A379656C691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Учитель </a:t>
            </a:r>
            <a:r>
              <a:rPr lang="ru-RU" dirty="0" err="1" smtClean="0"/>
              <a:t>нач</a:t>
            </a:r>
            <a:r>
              <a:rPr lang="ru-RU" dirty="0" smtClean="0"/>
              <a:t>.</a:t>
            </a:r>
            <a:r>
              <a:rPr lang="ru-RU" baseline="0" dirty="0" smtClean="0"/>
              <a:t> классов высшей кв. категории Панфилова С.Л.,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E2CF80-BAE6-427C-B1CA-A379656C691F}" type="slidenum">
              <a:rPr lang="ru-RU" smtClean="0"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Как можно назвать одним словом? Сколько фруктов? Сколько яблок? И т.д. Один предмет можно обозначить цифрой один. Переход.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E2CF80-BAE6-427C-B1CA-A379656C691F}" type="slidenum">
              <a:rPr lang="ru-RU" smtClean="0"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Вот один, иль единица. Очень тонкая, как спица.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E2CF80-BAE6-427C-B1CA-A379656C691F}" type="slidenum">
              <a:rPr lang="ru-RU" smtClean="0"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Проверочная работа. Нарисуйте тот фрукт, который можно обозначить цифрой 1.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E2CF80-BAE6-427C-B1CA-A379656C691F}" type="slidenum">
              <a:rPr lang="ru-RU" smtClean="0"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938DB-FED2-4A8A-A525-451F83CC5E02}" type="datetimeFigureOut">
              <a:rPr lang="ru-RU" smtClean="0"/>
              <a:t>16.09.2012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3D55A-498F-4991-847D-29B11690AE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938DB-FED2-4A8A-A525-451F83CC5E02}" type="datetimeFigureOut">
              <a:rPr lang="ru-RU" smtClean="0"/>
              <a:t>16.09.2012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3D55A-498F-4991-847D-29B11690AE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938DB-FED2-4A8A-A525-451F83CC5E02}" type="datetimeFigureOut">
              <a:rPr lang="ru-RU" smtClean="0"/>
              <a:t>16.09.2012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3D55A-498F-4991-847D-29B11690AE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938DB-FED2-4A8A-A525-451F83CC5E02}" type="datetimeFigureOut">
              <a:rPr lang="ru-RU" smtClean="0"/>
              <a:t>16.09.2012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3D55A-498F-4991-847D-29B11690AE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938DB-FED2-4A8A-A525-451F83CC5E02}" type="datetimeFigureOut">
              <a:rPr lang="ru-RU" smtClean="0"/>
              <a:t>16.09.2012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3D55A-498F-4991-847D-29B11690AE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938DB-FED2-4A8A-A525-451F83CC5E02}" type="datetimeFigureOut">
              <a:rPr lang="ru-RU" smtClean="0"/>
              <a:t>16.09.2012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3D55A-498F-4991-847D-29B11690AE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938DB-FED2-4A8A-A525-451F83CC5E02}" type="datetimeFigureOut">
              <a:rPr lang="ru-RU" smtClean="0"/>
              <a:t>16.09.2012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3D55A-498F-4991-847D-29B11690AE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938DB-FED2-4A8A-A525-451F83CC5E02}" type="datetimeFigureOut">
              <a:rPr lang="ru-RU" smtClean="0"/>
              <a:t>16.09.2012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3D55A-498F-4991-847D-29B11690AE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938DB-FED2-4A8A-A525-451F83CC5E02}" type="datetimeFigureOut">
              <a:rPr lang="ru-RU" smtClean="0"/>
              <a:t>16.09.2012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3D55A-498F-4991-847D-29B11690AE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938DB-FED2-4A8A-A525-451F83CC5E02}" type="datetimeFigureOut">
              <a:rPr lang="ru-RU" smtClean="0"/>
              <a:t>16.09.2012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3D55A-498F-4991-847D-29B11690AE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938DB-FED2-4A8A-A525-451F83CC5E02}" type="datetimeFigureOut">
              <a:rPr lang="ru-RU" smtClean="0"/>
              <a:t>16.09.2012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3D55A-498F-4991-847D-29B11690AE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5938DB-FED2-4A8A-A525-451F83CC5E02}" type="datetimeFigureOut">
              <a:rPr lang="ru-RU" smtClean="0"/>
              <a:t>16.09.2012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53D55A-498F-4991-847D-29B11690AEC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Понятие «много», «один»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Письмо цифры 1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Содержимое 10" descr="груша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00034" y="285728"/>
            <a:ext cx="2143140" cy="2326538"/>
          </a:xfrm>
        </p:spPr>
      </p:pic>
      <p:pic>
        <p:nvPicPr>
          <p:cNvPr id="12" name="Рисунок 11" descr="Apricot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7818" y="4071942"/>
            <a:ext cx="2952771" cy="2214578"/>
          </a:xfrm>
          <a:prstGeom prst="rect">
            <a:avLst/>
          </a:prstGeom>
        </p:spPr>
      </p:pic>
      <p:pic>
        <p:nvPicPr>
          <p:cNvPr id="13" name="Рисунок 12" descr="перс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57818" y="500042"/>
            <a:ext cx="2741451" cy="2214578"/>
          </a:xfrm>
          <a:prstGeom prst="rect">
            <a:avLst/>
          </a:prstGeom>
        </p:spPr>
      </p:pic>
      <p:pic>
        <p:nvPicPr>
          <p:cNvPr id="14" name="Рисунок 13" descr="ябл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00166" y="3357562"/>
            <a:ext cx="2379772" cy="25653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.jpg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2500298" y="23762"/>
            <a:ext cx="4143404" cy="662944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бан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061111" y="2857496"/>
            <a:ext cx="3563217" cy="2908180"/>
          </a:xfrm>
        </p:spPr>
      </p:pic>
      <p:pic>
        <p:nvPicPr>
          <p:cNvPr id="7" name="Рисунок 6" descr="лимон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29190" y="0"/>
            <a:ext cx="3428997" cy="2571748"/>
          </a:xfrm>
          <a:prstGeom prst="rect">
            <a:avLst/>
          </a:prstGeom>
        </p:spPr>
      </p:pic>
      <p:pic>
        <p:nvPicPr>
          <p:cNvPr id="8" name="Рисунок 7" descr="яб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0100" y="3357562"/>
            <a:ext cx="4381504" cy="3286128"/>
          </a:xfrm>
          <a:prstGeom prst="rect">
            <a:avLst/>
          </a:prstGeom>
        </p:spPr>
      </p:pic>
      <p:pic>
        <p:nvPicPr>
          <p:cNvPr id="12" name="Содержимое 11" descr="ки.jpg"/>
          <p:cNvPicPr>
            <a:picLocks noGrp="1" noChangeAspect="1"/>
          </p:cNvPicPr>
          <p:nvPr>
            <p:ph sz="half" idx="1"/>
          </p:nvPr>
        </p:nvPicPr>
        <p:blipFill>
          <a:blip r:embed="rId6"/>
          <a:stretch>
            <a:fillRect/>
          </a:stretch>
        </p:blipFill>
        <p:spPr>
          <a:xfrm>
            <a:off x="714348" y="428604"/>
            <a:ext cx="4038600" cy="261835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74</Words>
  <Application>Microsoft Office PowerPoint</Application>
  <PresentationFormat>Экран (4:3)</PresentationFormat>
  <Paragraphs>10</Paragraphs>
  <Slides>4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Понятие «много», «один»</vt:lpstr>
      <vt:lpstr>Слайд 2</vt:lpstr>
      <vt:lpstr>Слайд 3</vt:lpstr>
      <vt:lpstr>Слайд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Понятие «много», «один»</dc:title>
  <dc:creator>Мама</dc:creator>
  <cp:lastModifiedBy>Мама</cp:lastModifiedBy>
  <cp:revision>4</cp:revision>
  <dcterms:created xsi:type="dcterms:W3CDTF">2012-09-16T16:46:31Z</dcterms:created>
  <dcterms:modified xsi:type="dcterms:W3CDTF">2012-09-16T17:18:22Z</dcterms:modified>
</cp:coreProperties>
</file>