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61B07A-7A35-496D-BC72-03477CA2A77D}" type="datetimeFigureOut">
              <a:rPr lang="ru-RU" smtClean="0"/>
              <a:pPr/>
              <a:t>13.04.2012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BEFAF01-12A9-43EE-98AF-9A2CB9EAAA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4%D1%80%D0%B0%D0%BD%D1%86%D1%83%D0%B7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Граттаж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Граттаж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err="1" smtClean="0"/>
              <a:t>Граттаж</a:t>
            </a:r>
            <a:r>
              <a:rPr lang="ru-RU" dirty="0" smtClean="0"/>
              <a:t> (от </a:t>
            </a:r>
            <a:r>
              <a:rPr lang="ru-RU" dirty="0" smtClean="0">
                <a:hlinkClick r:id="rId2" tooltip="Французский язык"/>
              </a:rPr>
              <a:t>фр.</a:t>
            </a:r>
            <a:r>
              <a:rPr lang="ru-RU" dirty="0" smtClean="0"/>
              <a:t> </a:t>
            </a:r>
            <a:r>
              <a:rPr lang="fr-FR" i="1" dirty="0" smtClean="0"/>
              <a:t>gratter</a:t>
            </a:r>
            <a:r>
              <a:rPr lang="ru-RU" dirty="0" smtClean="0"/>
              <a:t> — скрести, царапать) — способ выполнения рисунка путём процарапывания пером или острым инструментом бумаги или картона, залитых тушью.</a:t>
            </a:r>
          </a:p>
          <a:p>
            <a:pPr>
              <a:buNone/>
            </a:pPr>
            <a:r>
              <a:rPr lang="ru-RU" dirty="0" smtClean="0"/>
              <a:t> Другое название техники — </a:t>
            </a:r>
            <a:r>
              <a:rPr lang="ru-RU" dirty="0" err="1" smtClean="0"/>
              <a:t>воскография</a:t>
            </a:r>
            <a:r>
              <a:rPr lang="ru-RU" dirty="0" smtClean="0"/>
              <a:t>. Произведения, выполненные в технике </a:t>
            </a:r>
            <a:r>
              <a:rPr lang="ru-RU" dirty="0" err="1" smtClean="0"/>
              <a:t>граттажа</a:t>
            </a:r>
            <a:r>
              <a:rPr lang="ru-RU" dirty="0" smtClean="0"/>
              <a:t>, отличаются контрастом белых линий рисунка и чёрного фона и похожи на ксилографию или линогравюру.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_138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714348" y="500042"/>
            <a:ext cx="7705962" cy="5786477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Grattag-gor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59" y="500042"/>
            <a:ext cx="7704291" cy="56292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ost-1342082-127703199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08" y="285727"/>
            <a:ext cx="4786346" cy="63817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post-1342082-127697535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85728"/>
            <a:ext cx="4643452" cy="619126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Материалы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ru-RU" dirty="0" smtClean="0"/>
              <a:t>1) обычный картон или акварельная шершавая бумага;</a:t>
            </a:r>
            <a:br>
              <a:rPr lang="ru-RU" dirty="0" smtClean="0"/>
            </a:br>
            <a:r>
              <a:rPr lang="ru-RU" dirty="0" smtClean="0"/>
              <a:t>2) восковые мелки (желательно такие, которые оставляют насыщенный, жирный след);</a:t>
            </a:r>
            <a:br>
              <a:rPr lang="ru-RU" dirty="0" smtClean="0"/>
            </a:br>
            <a:r>
              <a:rPr lang="ru-RU" dirty="0" smtClean="0"/>
              <a:t>3) гуашь или тушь, лучше темных тонов;</a:t>
            </a:r>
            <a:br>
              <a:rPr lang="ru-RU" dirty="0" smtClean="0"/>
            </a:br>
            <a:r>
              <a:rPr lang="ru-RU" dirty="0" smtClean="0"/>
              <a:t>4) широкая кисть;</a:t>
            </a:r>
            <a:br>
              <a:rPr lang="ru-RU" dirty="0" smtClean="0"/>
            </a:br>
            <a:r>
              <a:rPr lang="ru-RU" dirty="0" smtClean="0"/>
              <a:t>5) деревянная зубочистка или палочка.</a:t>
            </a:r>
          </a:p>
          <a:p>
            <a:pPr marL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Этапы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-514350">
              <a:buFont typeface="+mj-lt"/>
              <a:buAutoNum type="arabicPeriod"/>
            </a:pPr>
            <a:r>
              <a:rPr lang="ru-RU" dirty="0" smtClean="0"/>
              <a:t>Берём свечу или восковые мелки и натираем толстым слоем бумагу.</a:t>
            </a:r>
          </a:p>
          <a:p>
            <a:pPr marL="0" indent="-514350">
              <a:buFont typeface="+mj-lt"/>
              <a:buAutoNum type="arabicPeriod"/>
            </a:pPr>
            <a:r>
              <a:rPr lang="ru-RU" dirty="0" smtClean="0"/>
              <a:t>Наносим тушь поверх слоя воска</a:t>
            </a:r>
            <a:r>
              <a:rPr lang="ru-RU" dirty="0" smtClean="0"/>
              <a:t>.  Если гуашь плохо накладывается, </a:t>
            </a:r>
            <a:r>
              <a:rPr lang="ru-RU" dirty="0" smtClean="0"/>
              <a:t>то </a:t>
            </a:r>
            <a:r>
              <a:rPr lang="ru-RU" dirty="0" smtClean="0"/>
              <a:t>смешиваем мыло и гуашь, </a:t>
            </a:r>
            <a:r>
              <a:rPr lang="ru-RU" dirty="0" smtClean="0"/>
              <a:t>а потом </a:t>
            </a:r>
            <a:r>
              <a:rPr lang="ru-RU" dirty="0" smtClean="0"/>
              <a:t>эту смесь накладываем  </a:t>
            </a:r>
            <a:r>
              <a:rPr lang="ru-RU" dirty="0" smtClean="0"/>
              <a:t>поверх </a:t>
            </a:r>
            <a:r>
              <a:rPr lang="ru-RU" dirty="0" smtClean="0"/>
              <a:t>воска. </a:t>
            </a:r>
          </a:p>
          <a:p>
            <a:pPr marL="0" indent="-514350">
              <a:buFont typeface="+mj-lt"/>
              <a:buAutoNum type="arabicPeriod"/>
            </a:pPr>
            <a:r>
              <a:rPr lang="ru-RU" dirty="0" smtClean="0"/>
              <a:t>Бумага для </a:t>
            </a:r>
            <a:r>
              <a:rPr lang="ru-RU" dirty="0" err="1" smtClean="0"/>
              <a:t>граттажа</a:t>
            </a:r>
            <a:r>
              <a:rPr lang="ru-RU" dirty="0" smtClean="0"/>
              <a:t> готова. </a:t>
            </a:r>
            <a:endParaRPr lang="ru-RU" dirty="0" smtClean="0"/>
          </a:p>
          <a:p>
            <a:pPr marL="0" indent="-514350">
              <a:buFont typeface="+mj-lt"/>
              <a:buAutoNum type="arabicPeriod"/>
            </a:pPr>
            <a:r>
              <a:rPr lang="ru-RU" dirty="0" smtClean="0"/>
              <a:t>Изображаем рисунок:</a:t>
            </a:r>
          </a:p>
          <a:p>
            <a:pPr marL="240030" indent="-514350">
              <a:buNone/>
            </a:pPr>
            <a:r>
              <a:rPr lang="ru-RU" dirty="0" smtClean="0"/>
              <a:t>	</a:t>
            </a:r>
            <a:r>
              <a:rPr lang="ru-RU" sz="1700" smtClean="0"/>
              <a:t> </a:t>
            </a:r>
            <a:r>
              <a:rPr lang="ru-RU" sz="1700" smtClean="0"/>
              <a:t>      а</a:t>
            </a:r>
            <a:r>
              <a:rPr lang="ru-RU" sz="1700" dirty="0" smtClean="0"/>
              <a:t>) берем </a:t>
            </a:r>
            <a:r>
              <a:rPr lang="ru-RU" sz="1700" dirty="0" smtClean="0"/>
              <a:t>рисунок из </a:t>
            </a:r>
            <a:r>
              <a:rPr lang="ru-RU" sz="1700" dirty="0" smtClean="0"/>
              <a:t>книги, перерисовываем </a:t>
            </a:r>
            <a:r>
              <a:rPr lang="ru-RU" sz="1700" dirty="0" smtClean="0"/>
              <a:t>его на </a:t>
            </a:r>
            <a:r>
              <a:rPr lang="ru-RU" sz="1700" dirty="0" smtClean="0"/>
              <a:t>кальку;</a:t>
            </a:r>
          </a:p>
          <a:p>
            <a:pPr marL="240030" indent="-514350">
              <a:buNone/>
            </a:pPr>
            <a:r>
              <a:rPr lang="ru-RU" sz="1700" dirty="0" smtClean="0"/>
              <a:t>	</a:t>
            </a:r>
            <a:r>
              <a:rPr lang="ru-RU" sz="1700" dirty="0" smtClean="0"/>
              <a:t> </a:t>
            </a:r>
            <a:r>
              <a:rPr lang="ru-RU" sz="1700" dirty="0" smtClean="0"/>
              <a:t>      б) приложим </a:t>
            </a:r>
            <a:r>
              <a:rPr lang="ru-RU" sz="1700" dirty="0" smtClean="0"/>
              <a:t>кальку к бумаге для </a:t>
            </a:r>
            <a:r>
              <a:rPr lang="ru-RU" sz="1700" dirty="0" err="1" smtClean="0"/>
              <a:t>граттажа</a:t>
            </a:r>
            <a:r>
              <a:rPr lang="ru-RU" sz="1700" dirty="0" smtClean="0"/>
              <a:t>;</a:t>
            </a:r>
          </a:p>
          <a:p>
            <a:pPr marL="240030" indent="-514350">
              <a:buNone/>
            </a:pPr>
            <a:r>
              <a:rPr lang="ru-RU" sz="1700" dirty="0" smtClean="0"/>
              <a:t>	</a:t>
            </a:r>
            <a:r>
              <a:rPr lang="ru-RU" sz="1700" dirty="0" smtClean="0"/>
              <a:t> </a:t>
            </a:r>
            <a:r>
              <a:rPr lang="ru-RU" sz="1700" dirty="0" smtClean="0"/>
              <a:t>      в) закрепим скрепками, чтобы калька не двигалась;</a:t>
            </a:r>
          </a:p>
          <a:p>
            <a:pPr marL="240030" indent="-514350">
              <a:buNone/>
            </a:pPr>
            <a:r>
              <a:rPr lang="ru-RU" sz="1700" dirty="0" smtClean="0"/>
              <a:t>	</a:t>
            </a:r>
            <a:r>
              <a:rPr lang="ru-RU" sz="1700" dirty="0" smtClean="0"/>
              <a:t>       г) возьмем толстую иголку и проткнём картинку по контуру;</a:t>
            </a:r>
          </a:p>
          <a:p>
            <a:pPr marL="240030" indent="-514350">
              <a:buNone/>
            </a:pPr>
            <a:r>
              <a:rPr lang="ru-RU" sz="1700" dirty="0" smtClean="0"/>
              <a:t>	 </a:t>
            </a:r>
            <a:r>
              <a:rPr lang="ru-RU" sz="1700" dirty="0" smtClean="0"/>
              <a:t>      </a:t>
            </a:r>
            <a:r>
              <a:rPr lang="ru-RU" sz="1700" dirty="0" err="1" smtClean="0"/>
              <a:t>д</a:t>
            </a:r>
            <a:r>
              <a:rPr lang="ru-RU" sz="1700" dirty="0" smtClean="0"/>
              <a:t>) деревянной палочкой процарапываем рисунок.</a:t>
            </a:r>
            <a:endParaRPr lang="ru-RU" sz="1700" dirty="0" smtClean="0"/>
          </a:p>
          <a:p>
            <a:pPr marL="240030" indent="-514350">
              <a:buFont typeface="+mj-lt"/>
              <a:buAutoNum type="arabicPeriod"/>
            </a:pPr>
            <a:endParaRPr lang="ru-RU" dirty="0" smtClean="0"/>
          </a:p>
          <a:p>
            <a:pPr marL="0">
              <a:buNone/>
            </a:pPr>
            <a:endParaRPr lang="ru-RU" dirty="0" smtClean="0"/>
          </a:p>
          <a:p>
            <a:pPr marL="0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41</TotalTime>
  <Words>115</Words>
  <Application>Microsoft Office PowerPoint</Application>
  <PresentationFormat>Экран (4:3)</PresentationFormat>
  <Paragraphs>17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Граттаж</vt:lpstr>
      <vt:lpstr>Граттаж</vt:lpstr>
      <vt:lpstr>Слайд 3</vt:lpstr>
      <vt:lpstr>Слайд 4</vt:lpstr>
      <vt:lpstr>Слайд 5</vt:lpstr>
      <vt:lpstr>Слайд 6</vt:lpstr>
      <vt:lpstr>Материалы</vt:lpstr>
      <vt:lpstr>Этапы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Граттаж</dc:title>
  <dc:creator>Мама</dc:creator>
  <cp:lastModifiedBy>Мама</cp:lastModifiedBy>
  <cp:revision>6</cp:revision>
  <dcterms:created xsi:type="dcterms:W3CDTF">2012-04-13T11:10:58Z</dcterms:created>
  <dcterms:modified xsi:type="dcterms:W3CDTF">2012-04-13T12:50:02Z</dcterms:modified>
</cp:coreProperties>
</file>