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16AB-6525-471F-8C7F-596740AEBCF1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82C6-1520-44BA-91B9-949AD5853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16AB-6525-471F-8C7F-596740AEBCF1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82C6-1520-44BA-91B9-949AD5853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16AB-6525-471F-8C7F-596740AEBCF1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82C6-1520-44BA-91B9-949AD5853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16AB-6525-471F-8C7F-596740AEBCF1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82C6-1520-44BA-91B9-949AD5853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16AB-6525-471F-8C7F-596740AEBCF1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82C6-1520-44BA-91B9-949AD5853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16AB-6525-471F-8C7F-596740AEBCF1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82C6-1520-44BA-91B9-949AD5853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16AB-6525-471F-8C7F-596740AEBCF1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82C6-1520-44BA-91B9-949AD5853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16AB-6525-471F-8C7F-596740AEBCF1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82C6-1520-44BA-91B9-949AD5853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16AB-6525-471F-8C7F-596740AEBCF1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82C6-1520-44BA-91B9-949AD5853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16AB-6525-471F-8C7F-596740AEBCF1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82C6-1520-44BA-91B9-949AD5853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16AB-6525-471F-8C7F-596740AEBCF1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82C6-1520-44BA-91B9-949AD5853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16AB-6525-471F-8C7F-596740AEBCF1}" type="datetimeFigureOut">
              <a:rPr lang="ru-RU" smtClean="0"/>
              <a:pPr/>
              <a:t>20.07.2015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A82C6-1520-44BA-91B9-949AD5853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Осень в </a:t>
            </a:r>
            <a:r>
              <a:rPr lang="ru-RU" dirty="0" smtClean="0"/>
              <a:t>Заполярье</a:t>
            </a:r>
            <a:br>
              <a:rPr lang="ru-RU" dirty="0" smtClean="0"/>
            </a:br>
            <a:r>
              <a:rPr lang="ru-RU" sz="2400" dirty="0" smtClean="0"/>
              <a:t>Интегрированный краеведческий курс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581128"/>
            <a:ext cx="3560440" cy="10576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Учитель начальных классов МБОУ Кольская СОШ №2</a:t>
            </a:r>
          </a:p>
          <a:p>
            <a:r>
              <a:rPr lang="ru-RU" dirty="0" smtClean="0"/>
              <a:t>Панфилова С.Л.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Карликовая березка меняет цвет  от зеленого к желтому и от оранжевого к темно-бордовому.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3" y="3573016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Желтого цвета добавляет карликовая ива. Часто встречается в наших лесах лиственница.</a:t>
            </a:r>
          </a:p>
          <a:p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260648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Местами на сухих склонах встречаются заросли шиповника.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040" y="116632"/>
            <a:ext cx="4104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Осень в Заполярье наступает  в середине августа. В это время случаются первые ночные заморозки.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4293096"/>
            <a:ext cx="5832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Красные листья появляются </a:t>
            </a:r>
          </a:p>
          <a:p>
            <a:r>
              <a:rPr lang="ru-RU" sz="2800" b="1" dirty="0" smtClean="0">
                <a:solidFill>
                  <a:srgbClr val="FFC000"/>
                </a:solidFill>
              </a:rPr>
              <a:t>у деревьев и кустарников, которые растут на бедной почве. Желтые - на богатой почве.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4437112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Множество оттенков красного цвета у листьев голубики.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Голубика - самое распространенное растение </a:t>
            </a:r>
          </a:p>
          <a:p>
            <a:r>
              <a:rPr lang="ru-RU" sz="2800" b="1" dirty="0" smtClean="0">
                <a:solidFill>
                  <a:srgbClr val="FFC000"/>
                </a:solidFill>
              </a:rPr>
              <a:t>в лесотундре.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2068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Еще одно растение радует кроваво-красным цветом - </a:t>
            </a:r>
            <a:r>
              <a:rPr lang="ru-RU" sz="2800" b="1" dirty="0" err="1" smtClean="0">
                <a:solidFill>
                  <a:srgbClr val="FFC000"/>
                </a:solidFill>
              </a:rPr>
              <a:t>Арктоус</a:t>
            </a:r>
            <a:r>
              <a:rPr lang="ru-RU" sz="2800" b="1" dirty="0" smtClean="0">
                <a:solidFill>
                  <a:srgbClr val="FFC000"/>
                </a:solidFill>
              </a:rPr>
              <a:t> арктический. 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111</Words>
  <Application>Microsoft Office PowerPoint</Application>
  <PresentationFormat>Экран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Осень в Заполярье Интегрированный краеведческий курс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в Заполярье</dc:title>
  <dc:creator>Мама</dc:creator>
  <cp:lastModifiedBy>Мама</cp:lastModifiedBy>
  <cp:revision>12</cp:revision>
  <dcterms:created xsi:type="dcterms:W3CDTF">2014-09-28T08:41:06Z</dcterms:created>
  <dcterms:modified xsi:type="dcterms:W3CDTF">2015-07-20T06:44:51Z</dcterms:modified>
</cp:coreProperties>
</file>