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4" r:id="rId5"/>
    <p:sldId id="265" r:id="rId6"/>
    <p:sldId id="262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08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25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05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74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72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8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71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59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06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44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6A15-EC80-4112-A2B9-2E12040C8965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9F12B-29B5-41FF-8468-970FDE5E0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8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zooclub.ru/wild/parno/40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4700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Животные Тундры</a:t>
            </a: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endParaRPr lang="ru-RU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550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004048" cy="1143000"/>
          </a:xfrm>
        </p:spPr>
        <p:txBody>
          <a:bodyPr/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752528" cy="5949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  <a:hlinkClick r:id="rId2"/>
              </a:rPr>
              <a:t>Северные олени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живут в тундрах, лесотундрах и в полосе хвойной тайги, как на равнинах, так и в горах. </a:t>
            </a:r>
          </a:p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	В тайге северные олени живут в болотистых местах, в суровых редколесьях, у северной границы леса в горах, то есть тоже практически в условиях лесотундры. </a:t>
            </a:r>
          </a:p>
          <a:p>
            <a:pPr marL="0" indent="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	На зиму олени северных тундр уходят на юг в лесотундру и тайгу. Проходят по 200 - 750 км за полтора месяца. 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Северный олень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единственный олень, у которого и самцы и самки несут рога.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Северный олень невелик, летом - кофейно-бурый или серо-бурый, зимой довольно пестрый - от совсем светлого на шее и нижней половине головы до темно-буровато-серого наверху головы, спине, ногах и крупе. 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Максимальный вес осенью до 220 кг. Обычно же северные олени, особенно тундровые, намного мельче и легче. </a:t>
            </a:r>
            <a:r>
              <a:rPr lang="ru-RU" i="1" dirty="0" smtClean="0"/>
              <a:t> 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960440" cy="323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403244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74291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1143000"/>
          </a:xfrm>
        </p:spPr>
        <p:txBody>
          <a:bodyPr/>
          <a:lstStyle/>
          <a:p>
            <a:r>
              <a:rPr lang="ru-RU" sz="4800" dirty="0" smtClean="0"/>
              <a:t>Горностай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404018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Небольшой зверек. Тело вытянутое тонкое очень гибкое, голова небольшая . Ноги короткие. Когти очень острые, но тонкие и слабые, в связи с чем горностай хорошо лазит по деревьям, но почти не может копать землю. Зимой подошвы сплошь покрыты волосами, что облегчает зверьку передвижение по снегу. Хвост длинный 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	Волосяной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покров густой, особенно зимой, но короткий и не очень пышный.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Зимой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зверьки целиком снежно белые, за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исключением  черной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или темно-бурой кисточки на конце хвоста.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Летом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окраска резко двухцветная – спинная сторона, верх головы и бока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коричневого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цвета разной густоты и оттенков, живот, внутренние стороны лап, нижняя часть шеи и головы белые нередко с желтым или лимонно-желтым налетом, а иногда ярко-желтые. Хвост коричневый с черной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кисточкой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ступни лап белые или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желтоватые.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тундровой зоне кормится леммингами, но в годы их низкой численности откочевывает в долины рек, где в основном нападает на полевок.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птиц довольно регулярно нападает на белых куропаток и различных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воробьиных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581872" cy="306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635959" cy="3090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61294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908720"/>
          </a:xfrm>
        </p:spPr>
        <p:txBody>
          <a:bodyPr/>
          <a:lstStyle/>
          <a:p>
            <a:r>
              <a:rPr lang="ru-RU" dirty="0" smtClean="0"/>
              <a:t>Лемминги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752528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Лемминги — грызуны, немного меньше крысы, с коротким хвостом. Их называют иначе северными пеструшками, так как они имеют пеструю окраску. </a:t>
            </a: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Лемминги освоили тундру повсеместно. Протоптанные ими тропинки бороздят поверхность земли буквально во всех направлениях и ведут туда, где есть какая-либо растительность: поросли карликовых ив и берез, кустики цветущих трав, моховые подушки и коврики лишайников. </a:t>
            </a: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Лемминги соблюдают определенный режим, строго чередуя прием пищи со сном: час кормятся, 2 часа спят, снова час кормятся и опять 2 часа спят. И так все сутки.</a:t>
            </a: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Лемминги довольно злобные зверьки. Часто вступают в драки со своими соседями. </a:t>
            </a: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Зимой лемминги прокладывают под снегом ходы, отыскивая побеги, плоды и семена вечнозеленых растений. Под плотным снеговым покровом они имеют не только пищу, но и надежную защиту от вьюг и морозов, поэтому в спячку не впадают и даже могут размножаться.</a:t>
            </a:r>
          </a:p>
          <a:p>
            <a:endParaRPr lang="ru-RU" sz="1200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54" t="18408" b="7958"/>
          <a:stretch>
            <a:fillRect/>
          </a:stretch>
        </p:blipFill>
        <p:spPr>
          <a:xfrm>
            <a:off x="5148064" y="116632"/>
            <a:ext cx="3852936" cy="312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-4201150"/>
            <a:ext cx="4427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effectLst/>
              </a:rPr>
              <a:t> </a:t>
            </a:r>
            <a:endParaRPr lang="ru-RU" sz="8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8" b="4418"/>
          <a:stretch>
            <a:fillRect/>
          </a:stretch>
        </p:blipFill>
        <p:spPr>
          <a:xfrm>
            <a:off x="5148064" y="3270948"/>
            <a:ext cx="3840063" cy="339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11053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568952" cy="30243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Песец – небольшое животное, весом 3,5 кг.</a:t>
            </a:r>
          </a:p>
          <a:p>
            <a:r>
              <a:rPr lang="ru-RU" dirty="0" smtClean="0"/>
              <a:t>Песец или полярная лисица, житель Заполярья. </a:t>
            </a:r>
          </a:p>
          <a:p>
            <a:r>
              <a:rPr lang="ru-RU" dirty="0" smtClean="0"/>
              <a:t>	Песец похож на лисицу, только у него небольшие круглые ушки, короткий нос, да и сам он поменьше. Зимой зверек одет в ярко-белую шубку, лишь любопытные глаза да кончик носа темными пятнышками выделяются на белой мордочке. Зимний мех у песца длинный, пушистый, густой. Даже подошвы лап у него покрыты шерстью.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44392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4128459" cy="2880320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8653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568952" cy="1080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	А летом он серовато-бурый, облезлый и худой. В это время он растит потомство и постоянно занят поисками пищи. Летом песец охотится на суше.</a:t>
            </a:r>
            <a:endParaRPr lang="ru-RU" dirty="0"/>
          </a:p>
        </p:txBody>
      </p:sp>
      <p:pic>
        <p:nvPicPr>
          <p:cNvPr id="15" name="Рисунок 14" descr="img24.jpg"/>
          <p:cNvPicPr>
            <a:picLocks noChangeAspect="1"/>
          </p:cNvPicPr>
          <p:nvPr/>
        </p:nvPicPr>
        <p:blipFill>
          <a:blip r:embed="rId2" cstate="print"/>
          <a:srcRect l="17871" t="22280" r="19760" b="28580"/>
          <a:stretch>
            <a:fillRect/>
          </a:stretch>
        </p:blipFill>
        <p:spPr>
          <a:xfrm>
            <a:off x="251520" y="3861048"/>
            <a:ext cx="475252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arctic-fox-summer-coa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4041775" cy="302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8653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568952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</a:t>
            </a:r>
            <a:r>
              <a:rPr lang="ru-RU" sz="2000" dirty="0" smtClean="0">
                <a:cs typeface="Arial" pitchFamily="34" charset="0"/>
              </a:rPr>
              <a:t>Зверек ест все, что удается раздобыть. Подбирает остатки еды за белым медведем, ворует у птиц яйца – за ними он лазает на скалы, ест ягоды, растения и даже водоросли. Опустошает припасы полярников, если сможет до них добраться. Но главная его пища – лемминги.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8" name="Содержимое 7" descr="1235392818_77_m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12471" t="24497"/>
          <a:stretch>
            <a:fillRect/>
          </a:stretch>
        </p:blipFill>
        <p:spPr>
          <a:xfrm>
            <a:off x="5364088" y="2132856"/>
            <a:ext cx="3537719" cy="2441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305.jpg"/>
          <p:cNvPicPr>
            <a:picLocks noChangeAspect="1"/>
          </p:cNvPicPr>
          <p:nvPr/>
        </p:nvPicPr>
        <p:blipFill>
          <a:blip r:embed="rId3" cstate="print"/>
          <a:srcRect l="12201" t="21364" b="17069"/>
          <a:stretch>
            <a:fillRect/>
          </a:stretch>
        </p:blipFill>
        <p:spPr>
          <a:xfrm>
            <a:off x="179512" y="3573016"/>
            <a:ext cx="501774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8653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68552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5184576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Под землей у песца прорыты целые лабиринты из тоннелей с гнездовыми камерами и множеством выходов. Щенки, когда немного подрастут, вылезают из норы за едой, которую приносят им родители, а через полгода догоняют их по весу и начинают жить самостоятельно. 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5" name="Содержимое 4" descr="kuril2007-02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r="14484"/>
          <a:stretch>
            <a:fillRect/>
          </a:stretch>
        </p:blipFill>
        <p:spPr>
          <a:xfrm>
            <a:off x="5364088" y="3140968"/>
            <a:ext cx="3640201" cy="285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d0d14f5ea3.png"/>
          <p:cNvPicPr>
            <a:picLocks noChangeAspect="1"/>
          </p:cNvPicPr>
          <p:nvPr/>
        </p:nvPicPr>
        <p:blipFill>
          <a:blip r:embed="rId3" cstate="print"/>
          <a:srcRect l="8591" r="14092"/>
          <a:stretch>
            <a:fillRect/>
          </a:stretch>
        </p:blipFill>
        <p:spPr>
          <a:xfrm>
            <a:off x="107504" y="3068960"/>
            <a:ext cx="5184576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wolf_foto-wallpaper_191.jpg"/>
          <p:cNvPicPr>
            <a:picLocks noChangeAspect="1"/>
          </p:cNvPicPr>
          <p:nvPr/>
        </p:nvPicPr>
        <p:blipFill>
          <a:blip r:embed="rId4" cstate="print"/>
          <a:srcRect l="4041" t="4041" r="5037" b="4363"/>
          <a:stretch>
            <a:fillRect/>
          </a:stretch>
        </p:blipFill>
        <p:spPr>
          <a:xfrm>
            <a:off x="5436096" y="260648"/>
            <a:ext cx="3528392" cy="2665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8653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Животные Тундры </vt:lpstr>
      <vt:lpstr>Северный олень</vt:lpstr>
      <vt:lpstr>Горностай</vt:lpstr>
      <vt:lpstr>Лемминги</vt:lpstr>
      <vt:lpstr>Песец</vt:lpstr>
      <vt:lpstr>Песец</vt:lpstr>
      <vt:lpstr>Песец</vt:lpstr>
      <vt:lpstr>Песец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 животные</dc:title>
  <dc:creator>Александер</dc:creator>
  <cp:lastModifiedBy>Мама</cp:lastModifiedBy>
  <cp:revision>22</cp:revision>
  <dcterms:created xsi:type="dcterms:W3CDTF">2012-11-15T17:06:50Z</dcterms:created>
  <dcterms:modified xsi:type="dcterms:W3CDTF">2015-07-20T08:10:43Z</dcterms:modified>
</cp:coreProperties>
</file>