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537321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Королева ягод – ягода морошка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32856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«Местное» население чудо-ягоду называет: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«северный апельсин»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«арктическая малина»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«моховая смородина»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8" name="Picture 6" descr="http://www.interfotki.ru/content/photo/14/28/142841/jvhdi9_c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1" y="4697760"/>
            <a:ext cx="3240359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://img-fotki.yandex.ru/get/5821/31286336.d1/0_67ca3_67c74c57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7863" cy="2276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Найти морошку не так легко.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Растет она на моховых болотах тундры, в заболоченных лесах. 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этом созревает не гроздьями, а только по одной ягоде на стебле. И созревает она как бы «наоборот»: сначала появляется зеленая ягода, затем краснеет, а при созревании становится желто-оранжевой, иногда коричневатой и полупрозрачной.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http://im3-tub-ru.yandex.net/i?id=436327842-5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653136"/>
            <a:ext cx="2232248" cy="2113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vasyuganskoe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492176"/>
            <a:ext cx="3347864" cy="2365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4249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Морошка родилась в более теплом климате, но более северных районах растение плодоносит чаще и обильнее.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2" name="Picture 8" descr="http://im8-tub-ru.yandex.net/i?id=507137321-5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2736304" cy="2052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818532"/>
            <a:ext cx="5379191" cy="4039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Существует целая традиция сбора морошки: «По </a:t>
            </a:r>
            <a:r>
              <a:rPr lang="ru-RU" sz="32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морошине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нельзя собирать, за редкой не надо наклоняться, силы нужно беречь, а то умаешься! Ходить лучше до тех пор, пока «ковер» не отыщешь – тогда и бери вдоволь, сколько сможешь унести».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bugaga.ru/uploads/posts/2009-05/1243008048_61040662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343650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76470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морошке содержится в 3-4 раза больше витаминов, чем в среднем апельсине, а по содержанию каротина морошка превосходит морковь. Морошка – это сильное бактерицидное средство. Она обладает противомикробным,  противовоспалительным, кровоостанавливающим. Действенна морошка как жаждоутоляющее средство при простудах.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://im8-tub-ru.yandex.net/i?id=303914844-2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517232"/>
            <a:ext cx="1368152" cy="1152937"/>
          </a:xfrm>
          <a:prstGeom prst="rect">
            <a:avLst/>
          </a:prstGeom>
          <a:noFill/>
        </p:spPr>
      </p:pic>
      <p:pic>
        <p:nvPicPr>
          <p:cNvPr id="19462" name="Picture 6" descr="http://im6-tub-ru.yandex.net/i?id=68986419-4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445224"/>
            <a:ext cx="1946837" cy="11681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Главное - она не только необычна, полезна, но и вкусна! Огромное количество различных блюд и напитков, которые можно приготовить из морошки или с ее добавлением, пользуются популярностью в различных странах Европы. Эта ее уникальность и заставляет из года в год возвращаться в леса на поиски морошки все больше и больше местных жителей и путешественников.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im5-tub-ru.yandex.net/i?id=262586349-4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81128"/>
            <a:ext cx="142875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http://im0-tub-ru.yandex.net/i?id=607513487-2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581128"/>
            <a:ext cx="129614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6" descr="http://im7-tub-ru.yandex.net/i?id=609226715-1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81128"/>
            <a:ext cx="144016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8" name="Picture 8" descr="http://im0-tub-ru.yandex.net/i?id=75131068-65-72&amp;n=21"/>
          <p:cNvPicPr>
            <a:picLocks noChangeAspect="1" noChangeArrowheads="1"/>
          </p:cNvPicPr>
          <p:nvPr/>
        </p:nvPicPr>
        <p:blipFill>
          <a:blip r:embed="rId5" cstate="print"/>
          <a:srcRect l="16989"/>
          <a:stretch>
            <a:fillRect/>
          </a:stretch>
        </p:blipFill>
        <p:spPr bwMode="auto">
          <a:xfrm>
            <a:off x="6588224" y="4581128"/>
            <a:ext cx="1967111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Морошка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87727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Под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ногами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мох. Солнечные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ягоды, оранжевые и жёлтые, рассыпались по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моховой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поляне.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 Это морошка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	Жёлтые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— спелые, оранжевые — вот-вот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созреют. Ягоды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морошки немного похожа на белую малину.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Кажется, это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маленькие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малинки растут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среди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мха. Но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морошка не такая сладкая и душистая, как малина.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	Морошка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вобрала в себя всю свежесть сырого леса, всю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сладость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мохового болота — и свежести оказалось много, а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сладости чуть-чуть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800" smtClean="0">
                <a:latin typeface="Arial" pitchFamily="34" charset="0"/>
                <a:cs typeface="Arial" pitchFamily="34" charset="0"/>
              </a:rPr>
              <a:t>	Когда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горле у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тебя пересохло — морошка кажется мёдом.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Она спасет от жажды.</a:t>
            </a:r>
          </a:p>
          <a:p>
            <a:pPr>
              <a:lnSpc>
                <a:spcPct val="120000"/>
              </a:lnSpc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</TotalTime>
  <Words>256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Морошка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Мама</cp:lastModifiedBy>
  <cp:revision>23</cp:revision>
  <dcterms:created xsi:type="dcterms:W3CDTF">2012-12-11T15:59:51Z</dcterms:created>
  <dcterms:modified xsi:type="dcterms:W3CDTF">2014-04-06T16:25:57Z</dcterms:modified>
</cp:coreProperties>
</file>