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8795-6270-4F93-A71E-715EF7A66D9B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647F7-93F3-48D2-B7D7-73AAFF947C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Водоемы Кольской земли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Озеро </a:t>
            </a:r>
            <a:r>
              <a:rPr lang="ru-RU" dirty="0" err="1" smtClean="0">
                <a:solidFill>
                  <a:schemeClr val="bg1"/>
                </a:solidFill>
              </a:rPr>
              <a:t>Сейдозеро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Реки и озёра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Здесь около 110 тысяч озёр. </a:t>
            </a:r>
          </a:p>
          <a:p>
            <a:r>
              <a:rPr lang="ru-RU" dirty="0"/>
              <a:t>Рек, ручьёв, речушек в области - десятки тысяч. </a:t>
            </a:r>
            <a:endParaRPr lang="ru-RU" dirty="0" smtClean="0"/>
          </a:p>
          <a:p>
            <a:r>
              <a:rPr lang="ru-RU" dirty="0" smtClean="0"/>
              <a:t>Реки </a:t>
            </a:r>
            <a:r>
              <a:rPr lang="ru-RU" dirty="0"/>
              <a:t>на Кольском полуострове имеют горный характер.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/>
              <a:t>Река Поной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Река Варзуга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Река Стрельна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Река Пана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Озеро </a:t>
            </a:r>
            <a:r>
              <a:rPr lang="ru-RU" dirty="0" err="1" smtClean="0"/>
              <a:t>Умбозеро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Озеро Ловозеро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45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Водоемы Кольской земли</vt:lpstr>
      <vt:lpstr>Слайд 2</vt:lpstr>
      <vt:lpstr>Реки и озёра</vt:lpstr>
      <vt:lpstr>Река Поной</vt:lpstr>
      <vt:lpstr>Река Варзуга</vt:lpstr>
      <vt:lpstr>Река Стрельна</vt:lpstr>
      <vt:lpstr>Река Пана</vt:lpstr>
      <vt:lpstr>Озеро Умбозеро</vt:lpstr>
      <vt:lpstr>Озеро Ловозеро</vt:lpstr>
      <vt:lpstr>Озеро Сейдозеро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Водоемы Кольской земли</dc:title>
  <dc:creator>Мама</dc:creator>
  <cp:lastModifiedBy>Мама</cp:lastModifiedBy>
  <cp:revision>13</cp:revision>
  <dcterms:created xsi:type="dcterms:W3CDTF">2014-01-26T15:58:05Z</dcterms:created>
  <dcterms:modified xsi:type="dcterms:W3CDTF">2014-01-26T17:44:07Z</dcterms:modified>
</cp:coreProperties>
</file>